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1"/>
    <p:sldMasterId id="2147483682" r:id="rId2"/>
  </p:sldMasterIdLst>
  <p:notesMasterIdLst>
    <p:notesMasterId r:id="rId19"/>
  </p:notesMasterIdLst>
  <p:handoutMasterIdLst>
    <p:handoutMasterId r:id="rId20"/>
  </p:handoutMasterIdLst>
  <p:sldIdLst>
    <p:sldId id="366" r:id="rId3"/>
    <p:sldId id="478" r:id="rId4"/>
    <p:sldId id="368" r:id="rId5"/>
    <p:sldId id="513" r:id="rId6"/>
    <p:sldId id="439" r:id="rId7"/>
    <p:sldId id="490" r:id="rId8"/>
    <p:sldId id="512" r:id="rId9"/>
    <p:sldId id="479" r:id="rId10"/>
    <p:sldId id="428" r:id="rId11"/>
    <p:sldId id="491" r:id="rId12"/>
    <p:sldId id="477" r:id="rId13"/>
    <p:sldId id="492" r:id="rId14"/>
    <p:sldId id="511" r:id="rId15"/>
    <p:sldId id="488" r:id="rId16"/>
    <p:sldId id="489" r:id="rId17"/>
    <p:sldId id="380"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7" orient="horz" pos="1117" userDrawn="1">
          <p15:clr>
            <a:srgbClr val="A4A3A4"/>
          </p15:clr>
        </p15:guide>
        <p15:guide id="8" pos="529" userDrawn="1">
          <p15:clr>
            <a:srgbClr val="A4A3A4"/>
          </p15:clr>
        </p15:guide>
        <p15:guide id="9" pos="7242" userDrawn="1">
          <p15:clr>
            <a:srgbClr val="A4A3A4"/>
          </p15:clr>
        </p15:guide>
        <p15:guide id="10" pos="3228" userDrawn="1">
          <p15:clr>
            <a:srgbClr val="A4A3A4"/>
          </p15:clr>
        </p15:guide>
        <p15:guide id="11" orient="horz" pos="3929"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B5DE"/>
    <a:srgbClr val="2984C8"/>
    <a:srgbClr val="40A1DC"/>
    <a:srgbClr val="CC6600"/>
    <a:srgbClr val="B6BC16"/>
    <a:srgbClr val="9FD0ED"/>
    <a:srgbClr val="0070C0"/>
    <a:srgbClr val="FFC000"/>
    <a:srgbClr val="EFBF05"/>
    <a:srgbClr val="DFBE0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深色样式 2 - 强调 5/强调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506" autoAdjust="0"/>
    <p:restoredTop sz="93883" autoAdjust="0"/>
  </p:normalViewPr>
  <p:slideViewPr>
    <p:cSldViewPr snapToGrid="0">
      <p:cViewPr varScale="1">
        <p:scale>
          <a:sx n="74" d="100"/>
          <a:sy n="74" d="100"/>
        </p:scale>
        <p:origin x="636" y="72"/>
      </p:cViewPr>
      <p:guideLst>
        <p:guide orient="horz" pos="1117"/>
        <p:guide pos="529"/>
        <p:guide pos="7242"/>
        <p:guide pos="3228"/>
        <p:guide orient="horz" pos="3929"/>
      </p:guideLst>
    </p:cSldViewPr>
  </p:slideViewPr>
  <p:notesTextViewPr>
    <p:cViewPr>
      <p:scale>
        <a:sx n="3" d="2"/>
        <a:sy n="3" d="2"/>
      </p:scale>
      <p:origin x="0" y="0"/>
    </p:cViewPr>
  </p:notesTextViewPr>
  <p:sorterViewPr>
    <p:cViewPr varScale="1">
      <p:scale>
        <a:sx n="100" d="100"/>
        <a:sy n="100" d="100"/>
      </p:scale>
      <p:origin x="0" y="0"/>
    </p:cViewPr>
  </p:sorterViewPr>
  <p:notesViewPr>
    <p:cSldViewPr snapToGrid="0">
      <p:cViewPr varScale="1">
        <p:scale>
          <a:sx n="86" d="100"/>
          <a:sy n="86" d="100"/>
        </p:scale>
        <p:origin x="3762"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36"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2330031326729322E-2"/>
          <c:y val="0.20614419641357062"/>
          <c:w val="0.42920565574464481"/>
          <c:h val="0.56779695567925992"/>
        </c:manualLayout>
      </c:layout>
      <c:radarChart>
        <c:radarStyle val="marker"/>
        <c:varyColors val="0"/>
        <c:ser>
          <c:idx val="0"/>
          <c:order val="0"/>
          <c:tx>
            <c:strRef>
              <c:f>Sheet1!$B$1</c:f>
              <c:strCache>
                <c:ptCount val="1"/>
                <c:pt idx="0">
                  <c:v>得分</c:v>
                </c:pt>
              </c:strCache>
            </c:strRef>
          </c:tx>
          <c:spPr>
            <a:ln w="50800" cap="rnd" cmpd="sng" algn="ctr">
              <a:solidFill>
                <a:schemeClr val="accent1">
                  <a:alpha val="70000"/>
                </a:schemeClr>
              </a:solidFill>
              <a:round/>
            </a:ln>
            <a:effectLst/>
          </c:spPr>
          <c:marker>
            <c:symbol val="none"/>
          </c:marker>
          <c:cat>
            <c:strRef>
              <c:f>Sheet1!$A$2:$A$6</c:f>
              <c:strCache>
                <c:ptCount val="5"/>
                <c:pt idx="0">
                  <c:v>欧系</c:v>
                </c:pt>
                <c:pt idx="1">
                  <c:v>美系</c:v>
                </c:pt>
                <c:pt idx="2">
                  <c:v>日系</c:v>
                </c:pt>
                <c:pt idx="3">
                  <c:v>韩系</c:v>
                </c:pt>
                <c:pt idx="4">
                  <c:v>中系</c:v>
                </c:pt>
              </c:strCache>
            </c:strRef>
          </c:cat>
          <c:val>
            <c:numRef>
              <c:f>Sheet1!$B$2:$B$6</c:f>
              <c:numCache>
                <c:formatCode>###0.00</c:formatCode>
                <c:ptCount val="5"/>
                <c:pt idx="0">
                  <c:v>8.32</c:v>
                </c:pt>
                <c:pt idx="1">
                  <c:v>8.19</c:v>
                </c:pt>
                <c:pt idx="2">
                  <c:v>8.6199999999999992</c:v>
                </c:pt>
                <c:pt idx="3">
                  <c:v>7.42</c:v>
                </c:pt>
                <c:pt idx="4">
                  <c:v>8.3699999999999992</c:v>
                </c:pt>
              </c:numCache>
            </c:numRef>
          </c:val>
          <c:extLst xmlns:c16r2="http://schemas.microsoft.com/office/drawing/2015/06/chart">
            <c:ext xmlns:c16="http://schemas.microsoft.com/office/drawing/2014/chart" uri="{C3380CC4-5D6E-409C-BE32-E72D297353CC}">
              <c16:uniqueId val="{00000000-A3D9-4FD9-A887-6ED159917262}"/>
            </c:ext>
          </c:extLst>
        </c:ser>
        <c:dLbls>
          <c:showLegendKey val="0"/>
          <c:showVal val="0"/>
          <c:showCatName val="0"/>
          <c:showSerName val="0"/>
          <c:showPercent val="0"/>
          <c:showBubbleSize val="0"/>
        </c:dLbls>
        <c:axId val="283079680"/>
        <c:axId val="283080240"/>
      </c:radarChart>
      <c:catAx>
        <c:axId val="283079680"/>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ea"/>
                <a:ea typeface="+mn-ea"/>
                <a:cs typeface="+mn-cs"/>
              </a:defRPr>
            </a:pPr>
            <a:endParaRPr lang="zh-CN"/>
          </a:p>
        </c:txPr>
        <c:crossAx val="283080240"/>
        <c:crosses val="autoZero"/>
        <c:auto val="1"/>
        <c:lblAlgn val="ctr"/>
        <c:lblOffset val="100"/>
        <c:noMultiLvlLbl val="0"/>
      </c:catAx>
      <c:valAx>
        <c:axId val="283080240"/>
        <c:scaling>
          <c:orientation val="minMax"/>
          <c:max val="9"/>
          <c:min val="6"/>
        </c:scaling>
        <c:delete val="0"/>
        <c:axPos val="l"/>
        <c:majorGridlines>
          <c:spPr>
            <a:ln w="9525" cap="flat" cmpd="sng" algn="ctr">
              <a:solidFill>
                <a:schemeClr val="bg1">
                  <a:lumMod val="65000"/>
                </a:schemeClr>
              </a:solidFill>
              <a:round/>
            </a:ln>
            <a:effectLst/>
          </c:spPr>
        </c:majorGridlines>
        <c:numFmt formatCode="#,##0.0_);[Red]\(#,##0.0\)" sourceLinked="0"/>
        <c:majorTickMark val="none"/>
        <c:minorTickMark val="none"/>
        <c:tickLblPos val="nextTo"/>
        <c:spPr>
          <a:noFill/>
          <a:ln cap="rnd">
            <a:solidFill>
              <a:srgbClr val="B6BC16"/>
            </a:solidFill>
            <a:prstDash val="sysDash"/>
            <a:miter lim="800000"/>
          </a:ln>
          <a:effectLst/>
        </c:spPr>
        <c:txPr>
          <a:bodyPr rot="-60000000" spcFirstLastPara="1" vertOverflow="ellipsis" vert="horz" wrap="square" anchor="ctr" anchorCtr="1"/>
          <a:lstStyle/>
          <a:p>
            <a:pPr>
              <a:defRPr sz="1000" b="0" i="0" u="none" strike="noStrike" kern="1200" baseline="0">
                <a:solidFill>
                  <a:schemeClr val="bg1">
                    <a:lumMod val="50000"/>
                  </a:schemeClr>
                </a:solidFill>
                <a:latin typeface="Arial" panose="020B0604020202020204" pitchFamily="34" charset="0"/>
                <a:ea typeface="+mn-ea"/>
                <a:cs typeface="Arial" panose="020B0604020202020204" pitchFamily="34" charset="0"/>
              </a:defRPr>
            </a:pPr>
            <a:endParaRPr lang="zh-CN"/>
          </a:p>
        </c:txPr>
        <c:crossAx val="283079680"/>
        <c:crosses val="autoZero"/>
        <c:crossBetween val="between"/>
        <c:majorUnit val="1"/>
      </c:valAx>
      <c:spPr>
        <a:noFill/>
        <a:ln>
          <a:noFill/>
        </a:ln>
        <a:effectLst/>
      </c:spPr>
    </c:plotArea>
    <c:plotVisOnly val="1"/>
    <c:dispBlanksAs val="gap"/>
    <c:showDLblsOverMax val="0"/>
  </c:chart>
  <c:spPr>
    <a:noFill/>
    <a:ln w="9525" cap="flat" cmpd="sng" algn="ctr">
      <a:solidFill>
        <a:schemeClr val="tx1">
          <a:lumMod val="20000"/>
          <a:lumOff val="80000"/>
        </a:schemeClr>
      </a:solidFill>
      <a:round/>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3449792840184348"/>
          <c:y val="6.0801138784583639E-2"/>
          <c:w val="0.37128098988291047"/>
          <c:h val="0.88853124556159668"/>
        </c:manualLayout>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豪华品牌</c:v>
                </c:pt>
                <c:pt idx="1">
                  <c:v>普通品牌</c:v>
                </c:pt>
              </c:strCache>
            </c:strRef>
          </c:cat>
          <c:val>
            <c:numRef>
              <c:f>Sheet1!$B$2:$B$3</c:f>
              <c:numCache>
                <c:formatCode>0.00</c:formatCode>
                <c:ptCount val="2"/>
                <c:pt idx="0">
                  <c:v>8.34</c:v>
                </c:pt>
                <c:pt idx="1">
                  <c:v>8.32</c:v>
                </c:pt>
              </c:numCache>
            </c:numRef>
          </c:val>
          <c:extLst xmlns:c16r2="http://schemas.microsoft.com/office/drawing/2015/06/chart">
            <c:ext xmlns:c16="http://schemas.microsoft.com/office/drawing/2014/chart" uri="{C3380CC4-5D6E-409C-BE32-E72D297353CC}">
              <c16:uniqueId val="{00000000-E857-4E19-AA4A-90CB4D5B77CD}"/>
            </c:ext>
          </c:extLst>
        </c:ser>
        <c:dLbls>
          <c:showLegendKey val="0"/>
          <c:showVal val="0"/>
          <c:showCatName val="0"/>
          <c:showSerName val="0"/>
          <c:showPercent val="0"/>
          <c:showBubbleSize val="0"/>
        </c:dLbls>
        <c:gapWidth val="100"/>
        <c:axId val="283082480"/>
        <c:axId val="283083040"/>
      </c:barChart>
      <c:catAx>
        <c:axId val="283082480"/>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zh-CN"/>
          </a:p>
        </c:txPr>
        <c:crossAx val="283083040"/>
        <c:crosses val="autoZero"/>
        <c:auto val="1"/>
        <c:lblAlgn val="ctr"/>
        <c:lblOffset val="100"/>
        <c:noMultiLvlLbl val="0"/>
      </c:catAx>
      <c:valAx>
        <c:axId val="283083040"/>
        <c:scaling>
          <c:orientation val="minMax"/>
        </c:scaling>
        <c:delete val="1"/>
        <c:axPos val="t"/>
        <c:numFmt formatCode="0.00" sourceLinked="1"/>
        <c:majorTickMark val="none"/>
        <c:minorTickMark val="none"/>
        <c:tickLblPos val="nextTo"/>
        <c:crossAx val="2830824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189995659176001"/>
          <c:y val="9.5191086515171178E-2"/>
          <c:w val="0.69994702723257174"/>
          <c:h val="0.80961782696965767"/>
        </c:manualLayout>
      </c:layout>
      <c:radarChart>
        <c:radarStyle val="marker"/>
        <c:varyColors val="0"/>
        <c:ser>
          <c:idx val="0"/>
          <c:order val="0"/>
          <c:tx>
            <c:strRef>
              <c:f>Sheet1!$B$1</c:f>
              <c:strCache>
                <c:ptCount val="1"/>
                <c:pt idx="0">
                  <c:v>得分</c:v>
                </c:pt>
              </c:strCache>
            </c:strRef>
          </c:tx>
          <c:spPr>
            <a:ln w="50800" cap="rnd" cmpd="sng" algn="ctr">
              <a:solidFill>
                <a:schemeClr val="accent1">
                  <a:alpha val="70000"/>
                </a:schemeClr>
              </a:solidFill>
              <a:round/>
            </a:ln>
            <a:effectLst/>
          </c:spPr>
          <c:marker>
            <c:symbol val="none"/>
          </c:marker>
          <c:cat>
            <c:strRef>
              <c:f>Sheet1!$A$2:$A$10</c:f>
              <c:strCache>
                <c:ptCount val="9"/>
                <c:pt idx="0">
                  <c:v>产品信心</c:v>
                </c:pt>
                <c:pt idx="1">
                  <c:v>品牌形象</c:v>
                </c:pt>
                <c:pt idx="2">
                  <c:v>盈利潜力</c:v>
                </c:pt>
                <c:pt idx="3">
                  <c:v>商务政策</c:v>
                </c:pt>
                <c:pt idx="4">
                  <c:v>厂商管理</c:v>
                </c:pt>
                <c:pt idx="5">
                  <c:v>厂商沟通</c:v>
                </c:pt>
                <c:pt idx="6">
                  <c:v>厂商金融支持</c:v>
                </c:pt>
                <c:pt idx="7">
                  <c:v>市场风险</c:v>
                </c:pt>
                <c:pt idx="8">
                  <c:v>人员稳定性</c:v>
                </c:pt>
              </c:strCache>
            </c:strRef>
          </c:cat>
          <c:val>
            <c:numRef>
              <c:f>Sheet1!$B$2:$B$10</c:f>
              <c:numCache>
                <c:formatCode>0.00</c:formatCode>
                <c:ptCount val="9"/>
                <c:pt idx="0">
                  <c:v>8.33</c:v>
                </c:pt>
                <c:pt idx="1">
                  <c:v>8.23</c:v>
                </c:pt>
                <c:pt idx="2">
                  <c:v>7.92</c:v>
                </c:pt>
                <c:pt idx="3">
                  <c:v>8.2200000000000006</c:v>
                </c:pt>
                <c:pt idx="4">
                  <c:v>8.24</c:v>
                </c:pt>
                <c:pt idx="5">
                  <c:v>8.44</c:v>
                </c:pt>
                <c:pt idx="6">
                  <c:v>8.66</c:v>
                </c:pt>
                <c:pt idx="7">
                  <c:v>8.24</c:v>
                </c:pt>
                <c:pt idx="8">
                  <c:v>8.7200000000000006</c:v>
                </c:pt>
              </c:numCache>
            </c:numRef>
          </c:val>
          <c:extLst xmlns:c16r2="http://schemas.microsoft.com/office/drawing/2015/06/chart">
            <c:ext xmlns:c16="http://schemas.microsoft.com/office/drawing/2014/chart" uri="{C3380CC4-5D6E-409C-BE32-E72D297353CC}">
              <c16:uniqueId val="{00000000-7108-45AD-9EB1-0B8EDBCC625E}"/>
            </c:ext>
          </c:extLst>
        </c:ser>
        <c:dLbls>
          <c:showLegendKey val="0"/>
          <c:showVal val="0"/>
          <c:showCatName val="0"/>
          <c:showSerName val="0"/>
          <c:showPercent val="0"/>
          <c:showBubbleSize val="0"/>
        </c:dLbls>
        <c:axId val="283857792"/>
        <c:axId val="283858352"/>
      </c:radarChart>
      <c:catAx>
        <c:axId val="283857792"/>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ea"/>
                <a:ea typeface="+mn-ea"/>
                <a:cs typeface="+mn-cs"/>
              </a:defRPr>
            </a:pPr>
            <a:endParaRPr lang="zh-CN"/>
          </a:p>
        </c:txPr>
        <c:crossAx val="283858352"/>
        <c:crosses val="autoZero"/>
        <c:auto val="1"/>
        <c:lblAlgn val="ctr"/>
        <c:lblOffset val="100"/>
        <c:noMultiLvlLbl val="0"/>
      </c:catAx>
      <c:valAx>
        <c:axId val="283858352"/>
        <c:scaling>
          <c:orientation val="minMax"/>
          <c:max val="9"/>
          <c:min val="7.5"/>
        </c:scaling>
        <c:delete val="0"/>
        <c:axPos val="l"/>
        <c:majorGridlines>
          <c:spPr>
            <a:ln w="9525" cap="flat" cmpd="sng" algn="ctr">
              <a:solidFill>
                <a:schemeClr val="bg1">
                  <a:lumMod val="65000"/>
                </a:schemeClr>
              </a:solidFill>
              <a:round/>
            </a:ln>
            <a:effectLst/>
          </c:spPr>
        </c:majorGridlines>
        <c:numFmt formatCode="#,##0.0_);[Red]\(#,##0.0\)" sourceLinked="0"/>
        <c:majorTickMark val="none"/>
        <c:minorTickMark val="none"/>
        <c:tickLblPos val="nextTo"/>
        <c:spPr>
          <a:noFill/>
          <a:ln cap="rnd">
            <a:solidFill>
              <a:srgbClr val="B6BC16"/>
            </a:solidFill>
            <a:prstDash val="sysDash"/>
            <a:miter lim="800000"/>
          </a:ln>
          <a:effectLst/>
        </c:spPr>
        <c:txPr>
          <a:bodyPr rot="-60000000" spcFirstLastPara="1" vertOverflow="ellipsis" vert="horz" wrap="square" anchor="ctr" anchorCtr="1"/>
          <a:lstStyle/>
          <a:p>
            <a:pPr>
              <a:defRPr sz="1000" b="0" i="0" u="none" strike="noStrike" kern="1200" baseline="0">
                <a:solidFill>
                  <a:schemeClr val="bg1">
                    <a:lumMod val="50000"/>
                  </a:schemeClr>
                </a:solidFill>
                <a:latin typeface="Arial" panose="020B0604020202020204" pitchFamily="34" charset="0"/>
                <a:ea typeface="+mn-ea"/>
                <a:cs typeface="Arial" panose="020B0604020202020204" pitchFamily="34" charset="0"/>
              </a:defRPr>
            </a:pPr>
            <a:endParaRPr lang="zh-CN"/>
          </a:p>
        </c:txPr>
        <c:crossAx val="283857792"/>
        <c:crosses val="autoZero"/>
        <c:crossBetween val="between"/>
        <c:majorUnit val="0.5"/>
      </c:valAx>
      <c:spPr>
        <a:noFill/>
        <a:ln>
          <a:noFill/>
        </a:ln>
        <a:effectLst/>
      </c:spPr>
    </c:plotArea>
    <c:plotVisOnly val="1"/>
    <c:dispBlanksAs val="gap"/>
    <c:showDLblsOverMax val="0"/>
  </c:chart>
  <c:spPr>
    <a:noFill/>
    <a:ln w="9525" cap="flat" cmpd="sng" algn="ctr">
      <a:solidFill>
        <a:schemeClr val="tx1">
          <a:lumMod val="20000"/>
          <a:lumOff val="80000"/>
        </a:schemeClr>
      </a:solidFill>
      <a:round/>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189995659176001"/>
          <c:y val="9.5191086515171178E-2"/>
          <c:w val="0.69994702723257174"/>
          <c:h val="0.80961782696965767"/>
        </c:manualLayout>
      </c:layout>
      <c:radarChart>
        <c:radarStyle val="marker"/>
        <c:varyColors val="0"/>
        <c:ser>
          <c:idx val="0"/>
          <c:order val="0"/>
          <c:tx>
            <c:strRef>
              <c:f>Sheet1!$B$1</c:f>
              <c:strCache>
                <c:ptCount val="1"/>
                <c:pt idx="0">
                  <c:v>得分</c:v>
                </c:pt>
              </c:strCache>
            </c:strRef>
          </c:tx>
          <c:spPr>
            <a:ln w="50800" cap="rnd" cmpd="sng" algn="ctr">
              <a:solidFill>
                <a:schemeClr val="accent1">
                  <a:alpha val="70000"/>
                </a:schemeClr>
              </a:solidFill>
              <a:round/>
            </a:ln>
            <a:effectLst/>
          </c:spPr>
          <c:marker>
            <c:symbol val="none"/>
          </c:marker>
          <c:cat>
            <c:strRef>
              <c:f>Sheet1!$A$2:$A$6</c:f>
              <c:strCache>
                <c:ptCount val="5"/>
                <c:pt idx="0">
                  <c:v>总经理</c:v>
                </c:pt>
                <c:pt idx="1">
                  <c:v>销售经理</c:v>
                </c:pt>
                <c:pt idx="2">
                  <c:v>服务经理</c:v>
                </c:pt>
                <c:pt idx="3">
                  <c:v>市场经理</c:v>
                </c:pt>
                <c:pt idx="4">
                  <c:v>财务经理</c:v>
                </c:pt>
              </c:strCache>
            </c:strRef>
          </c:cat>
          <c:val>
            <c:numRef>
              <c:f>Sheet1!$B$2:$B$6</c:f>
              <c:numCache>
                <c:formatCode>0.00</c:formatCode>
                <c:ptCount val="5"/>
                <c:pt idx="0">
                  <c:v>8.02</c:v>
                </c:pt>
                <c:pt idx="1">
                  <c:v>8.15</c:v>
                </c:pt>
                <c:pt idx="2">
                  <c:v>8.5</c:v>
                </c:pt>
                <c:pt idx="3">
                  <c:v>8.49</c:v>
                </c:pt>
                <c:pt idx="4">
                  <c:v>8.5500000000000007</c:v>
                </c:pt>
              </c:numCache>
            </c:numRef>
          </c:val>
          <c:extLst xmlns:c16r2="http://schemas.microsoft.com/office/drawing/2015/06/chart">
            <c:ext xmlns:c16="http://schemas.microsoft.com/office/drawing/2014/chart" uri="{C3380CC4-5D6E-409C-BE32-E72D297353CC}">
              <c16:uniqueId val="{00000000-3592-4E8A-BADB-994FA165F9F6}"/>
            </c:ext>
          </c:extLst>
        </c:ser>
        <c:dLbls>
          <c:showLegendKey val="0"/>
          <c:showVal val="0"/>
          <c:showCatName val="0"/>
          <c:showSerName val="0"/>
          <c:showPercent val="0"/>
          <c:showBubbleSize val="0"/>
        </c:dLbls>
        <c:axId val="284699632"/>
        <c:axId val="284700192"/>
      </c:radarChart>
      <c:catAx>
        <c:axId val="284699632"/>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ea"/>
                <a:ea typeface="+mn-ea"/>
                <a:cs typeface="+mn-cs"/>
              </a:defRPr>
            </a:pPr>
            <a:endParaRPr lang="zh-CN"/>
          </a:p>
        </c:txPr>
        <c:crossAx val="284700192"/>
        <c:crosses val="autoZero"/>
        <c:auto val="1"/>
        <c:lblAlgn val="ctr"/>
        <c:lblOffset val="100"/>
        <c:noMultiLvlLbl val="0"/>
      </c:catAx>
      <c:valAx>
        <c:axId val="284700192"/>
        <c:scaling>
          <c:orientation val="minMax"/>
          <c:max val="9"/>
          <c:min val="7.5"/>
        </c:scaling>
        <c:delete val="0"/>
        <c:axPos val="l"/>
        <c:majorGridlines>
          <c:spPr>
            <a:ln w="9525" cap="flat" cmpd="sng" algn="ctr">
              <a:solidFill>
                <a:schemeClr val="bg1">
                  <a:lumMod val="65000"/>
                </a:schemeClr>
              </a:solidFill>
              <a:round/>
            </a:ln>
            <a:effectLst/>
          </c:spPr>
        </c:majorGridlines>
        <c:numFmt formatCode="#,##0.0_);[Red]\(#,##0.0\)" sourceLinked="0"/>
        <c:majorTickMark val="none"/>
        <c:minorTickMark val="none"/>
        <c:tickLblPos val="nextTo"/>
        <c:spPr>
          <a:noFill/>
          <a:ln cap="rnd">
            <a:solidFill>
              <a:srgbClr val="B6BC16"/>
            </a:solidFill>
            <a:prstDash val="sysDash"/>
            <a:miter lim="800000"/>
          </a:ln>
          <a:effectLst/>
        </c:spPr>
        <c:txPr>
          <a:bodyPr rot="-60000000" spcFirstLastPara="1" vertOverflow="ellipsis" vert="horz" wrap="square" anchor="ctr" anchorCtr="1"/>
          <a:lstStyle/>
          <a:p>
            <a:pPr>
              <a:defRPr sz="1000" b="0" i="0" u="none" strike="noStrike" kern="1200" baseline="0">
                <a:solidFill>
                  <a:schemeClr val="bg1">
                    <a:lumMod val="50000"/>
                  </a:schemeClr>
                </a:solidFill>
                <a:latin typeface="Arial" panose="020B0604020202020204" pitchFamily="34" charset="0"/>
                <a:ea typeface="+mn-ea"/>
                <a:cs typeface="Arial" panose="020B0604020202020204" pitchFamily="34" charset="0"/>
              </a:defRPr>
            </a:pPr>
            <a:endParaRPr lang="zh-CN"/>
          </a:p>
        </c:txPr>
        <c:crossAx val="284699632"/>
        <c:crosses val="autoZero"/>
        <c:crossBetween val="between"/>
        <c:majorUnit val="0.5"/>
      </c:valAx>
      <c:spPr>
        <a:noFill/>
        <a:ln>
          <a:noFill/>
        </a:ln>
        <a:effectLst/>
      </c:spPr>
    </c:plotArea>
    <c:plotVisOnly val="1"/>
    <c:dispBlanksAs val="gap"/>
    <c:showDLblsOverMax val="0"/>
  </c:chart>
  <c:spPr>
    <a:noFill/>
    <a:ln w="9525" cap="flat" cmpd="sng" algn="ctr">
      <a:solidFill>
        <a:schemeClr val="tx1">
          <a:lumMod val="20000"/>
          <a:lumOff val="80000"/>
        </a:schemeClr>
      </a:solidFill>
      <a:round/>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19">
  <cs:axisTitle>
    <cs:lnRef idx="0"/>
    <cs:fillRef idx="0"/>
    <cs:effectRef idx="0"/>
    <cs:fontRef idx="minor">
      <a:schemeClr val="dk1">
        <a:lumMod val="50000"/>
        <a:lumOff val="50000"/>
      </a:schemeClr>
    </cs:fontRef>
    <cs:defRPr sz="1197" b="1" kern="1200"/>
  </cs:axisTitle>
  <cs:categoryAxis>
    <cs:lnRef idx="0"/>
    <cs:fillRef idx="0"/>
    <cs:effectRef idx="0"/>
    <cs:fontRef idx="minor">
      <a:schemeClr val="dk1">
        <a:lumMod val="50000"/>
        <a:lumOff val="50000"/>
      </a:schemeClr>
    </cs:fontRef>
    <cs:spPr>
      <a:ln w="9525" cap="flat" cmpd="sng" algn="ctr">
        <a:solidFill>
          <a:schemeClr val="dk1">
            <a:lumMod val="15000"/>
            <a:lumOff val="85000"/>
          </a:schemeClr>
        </a:solidFill>
        <a:round/>
      </a:ln>
    </cs:spPr>
    <cs:defRPr sz="1197" kern="1200"/>
  </cs:categoryAxis>
  <cs:chartArea>
    <cs:lnRef idx="0"/>
    <cs:fillRef idx="0"/>
    <cs:effectRef idx="0"/>
    <cs:fontRef idx="minor">
      <a:schemeClr val="dk1"/>
    </cs:fontRef>
    <cs:spPr>
      <a:gradFill flip="none" rotWithShape="1">
        <a:gsLst>
          <a:gs pos="100000">
            <a:schemeClr val="lt1">
              <a:lumMod val="95000"/>
            </a:schemeClr>
          </a:gs>
          <a:gs pos="43000">
            <a:schemeClr val="lt1"/>
          </a:gs>
        </a:gsLst>
        <a:path path="circle">
          <a:fillToRect l="50000" t="50000" r="50000" b="50000"/>
        </a:path>
        <a:tileRect/>
      </a:gra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dk1">
          <a:lumMod val="15000"/>
          <a:lumOff val="85000"/>
        </a:schemeClr>
      </a:solidFill>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alpha val="10196"/>
        </a:schemeClr>
      </a:solidFill>
      <a:ln w="50800">
        <a:solidFill>
          <a:schemeClr val="phClr">
            <a:alpha val="30000"/>
          </a:schemeClr>
        </a:solidFill>
      </a:ln>
    </cs:spPr>
  </cs:dataPoint>
  <cs:dataPoint3D>
    <cs:lnRef idx="0">
      <cs:styleClr val="auto"/>
    </cs:lnRef>
    <cs:fillRef idx="0">
      <cs:styleClr val="auto"/>
    </cs:fillRef>
    <cs:effectRef idx="0"/>
    <cs:fontRef idx="minor">
      <a:schemeClr val="tx1"/>
    </cs:fontRef>
    <cs:spPr>
      <a:solidFill>
        <a:schemeClr val="phClr">
          <a:alpha val="10196"/>
        </a:schemeClr>
      </a:solidFill>
      <a:ln w="50800">
        <a:solidFill>
          <a:schemeClr val="phClr">
            <a:alpha val="30000"/>
          </a:schemeClr>
        </a:solidFill>
      </a:ln>
    </cs:spPr>
  </cs:dataPoint3D>
  <cs:dataPointLine>
    <cs:lnRef idx="0">
      <cs:styleClr val="auto"/>
    </cs:lnRef>
    <cs:fillRef idx="0"/>
    <cs:effectRef idx="0"/>
    <cs:fontRef idx="minor">
      <a:schemeClr val="tx1"/>
    </cs:fontRef>
    <cs:spPr>
      <a:ln w="50800" cap="rnd" cmpd="sng" algn="ctr">
        <a:solidFill>
          <a:schemeClr val="phClr">
            <a:alpha val="30000"/>
          </a:schemeClr>
        </a:solidFill>
        <a:round/>
      </a:ln>
    </cs:spPr>
  </cs:dataPointLine>
  <cs:dataPointMarker>
    <cs:lnRef idx="0"/>
    <cs:fillRef idx="0">
      <cs:styleClr val="auto"/>
    </cs:fillRef>
    <cs:effectRef idx="0"/>
    <cs:fontRef idx="minor">
      <a:schemeClr val="tx1"/>
    </cs:fontRef>
    <cs:spPr>
      <a:solidFill>
        <a:schemeClr val="phClr"/>
      </a:solidFill>
      <a:ln w="12700" cap="flat" cmpd="sng" algn="ctr">
        <a:solidFill>
          <a:schemeClr val="lt1"/>
        </a:solidFill>
        <a:round/>
      </a:ln>
    </cs:spPr>
  </cs:dataPointMarker>
  <cs:dataPointMarkerLayout symbol="circle" size="4"/>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dk1">
        <a:lumMod val="50000"/>
        <a:lumOff val="50000"/>
      </a:schemeClr>
    </cs:fontRef>
    <cs:spPr>
      <a:ln w="9525" cap="rnd">
        <a:solidFill>
          <a:schemeClr val="dk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tx1"/>
    </cs:fontRef>
    <cs:spPr>
      <a:ln w="9525">
        <a:solidFill>
          <a:schemeClr val="dk1">
            <a:lumMod val="35000"/>
            <a:lumOff val="65000"/>
          </a:schemeClr>
        </a:solidFill>
      </a:ln>
    </cs:spPr>
  </cs:dropLine>
  <cs:errorBar>
    <cs:lnRef idx="0"/>
    <cs:fillRef idx="0"/>
    <cs:effectRef idx="0"/>
    <cs:fontRef idx="minor">
      <a:schemeClr val="tx1"/>
    </cs:fontRef>
    <cs:spPr>
      <a:ln w="9525">
        <a:solidFill>
          <a:schemeClr val="dk1">
            <a:lumMod val="50000"/>
            <a:lumOff val="50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dk1">
            <a:lumMod val="15000"/>
            <a:lumOff val="85000"/>
          </a:schemeClr>
        </a:solidFill>
        <a:round/>
      </a:ln>
    </cs:spPr>
  </cs:gridlineMajor>
  <cs:gridlineMinor>
    <cs:lnRef idx="0"/>
    <cs:fillRef idx="0"/>
    <cs:effectRef idx="0"/>
    <cs:fontRef idx="minor">
      <a:schemeClr val="tx1"/>
    </cs:fontRef>
    <cs:spPr>
      <a:ln w="9525" cap="flat" cmpd="sng" algn="ctr">
        <a:solidFill>
          <a:schemeClr val="dk1">
            <a:lumMod val="5000"/>
            <a:lumOff val="95000"/>
          </a:schemeClr>
        </a:solidFill>
        <a:round/>
      </a:ln>
    </cs:spPr>
  </cs:gridlineMinor>
  <cs:hiLoLine>
    <cs:lnRef idx="0"/>
    <cs:fillRef idx="0"/>
    <cs:effectRef idx="0"/>
    <cs:fontRef idx="minor">
      <a:schemeClr val="tx1"/>
    </cs:fontRef>
    <cs:spPr>
      <a:ln w="9525">
        <a:solidFill>
          <a:schemeClr val="dk1">
            <a:lumMod val="35000"/>
            <a:lumOff val="65000"/>
          </a:schemeClr>
        </a:solidFill>
      </a:ln>
    </cs:spPr>
  </cs:hiLoLine>
  <cs:leaderLine>
    <cs:lnRef idx="0"/>
    <cs:fillRef idx="0"/>
    <cs:effectRef idx="0"/>
    <cs:fontRef idx="minor">
      <a:schemeClr val="tx1"/>
    </cs:fontRef>
    <cs:spPr>
      <a:ln w="9525">
        <a:solidFill>
          <a:schemeClr val="dk1">
            <a:lumMod val="35000"/>
            <a:lumOff val="65000"/>
          </a:schemeClr>
        </a:solidFill>
      </a:ln>
    </cs:spPr>
  </cs:leaderLine>
  <cs:legend>
    <cs:lnRef idx="0"/>
    <cs:fillRef idx="0"/>
    <cs:effectRef idx="0"/>
    <cs:fontRef idx="minor">
      <a:schemeClr val="dk1">
        <a:lumMod val="50000"/>
        <a:lumOff val="50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tx1">
        <a:lumMod val="50000"/>
        <a:lumOff val="50000"/>
      </a:schemeClr>
    </cs:fontRef>
    <cs:spPr>
      <a:ln w="9525">
        <a:solidFill>
          <a:schemeClr val="dk1">
            <a:lumMod val="15000"/>
            <a:lumOff val="85000"/>
          </a:schemeClr>
        </a:solidFill>
      </a:ln>
    </cs:spPr>
    <cs:defRPr sz="1197" kern="1200"/>
  </cs:seriesAxis>
  <cs:seriesLine>
    <cs:lnRef idx="0"/>
    <cs:fillRef idx="0"/>
    <cs:effectRef idx="0"/>
    <cs:fontRef idx="minor">
      <a:schemeClr val="tx1"/>
    </cs:fontRef>
    <cs:spPr>
      <a:ln w="9525">
        <a:solidFill>
          <a:schemeClr val="dk1">
            <a:lumMod val="35000"/>
            <a:lumOff val="65000"/>
          </a:schemeClr>
        </a:solidFill>
      </a:ln>
    </cs:spPr>
  </cs:seriesLine>
  <cs:title>
    <cs:lnRef idx="0"/>
    <cs:fillRef idx="0"/>
    <cs:effectRef idx="0"/>
    <cs:fontRef idx="minor">
      <a:schemeClr val="dk1">
        <a:lumMod val="50000"/>
        <a:lumOff val="50000"/>
      </a:schemeClr>
    </cs:fontRef>
    <cs:defRPr sz="2128" b="0" kern="1200" spc="70" baseline="0"/>
  </cs:title>
  <cs:trendline>
    <cs:lnRef idx="0">
      <cs:styleClr val="0"/>
    </cs:lnRef>
    <cs:fillRef idx="0"/>
    <cs:effectRef idx="0"/>
    <cs:fontRef idx="minor">
      <a:schemeClr val="tx1"/>
    </cs:fontRef>
    <cs:spPr>
      <a:ln w="63500" cap="rnd" cmpd="sng" algn="ctr">
        <a:solidFill>
          <a:schemeClr val="phClr">
            <a:alpha val="25000"/>
          </a:schemeClr>
        </a:solidFill>
        <a:round/>
      </a:ln>
    </cs:spPr>
  </cs:trendline>
  <cs:trendlineLabel>
    <cs:lnRef idx="0"/>
    <cs:fillRef idx="0"/>
    <cs:effectRef idx="0"/>
    <cs:fontRef idx="minor">
      <a:schemeClr val="dk1">
        <a:lumMod val="50000"/>
        <a:lumOff val="50000"/>
      </a:schemeClr>
    </cs:fontRef>
    <cs:defRPr sz="1197" kern="1200"/>
  </cs:trendlineLabel>
  <cs:upBar>
    <cs:lnRef idx="0"/>
    <cs:fillRef idx="0"/>
    <cs:effectRef idx="0"/>
    <cs:fontRef idx="minor">
      <a:schemeClr val="tx1"/>
    </cs:fontRef>
    <cs:spPr>
      <a:solidFill>
        <a:schemeClr val="lt1"/>
      </a:solidFill>
      <a:ln w="9525">
        <a:solidFill>
          <a:schemeClr val="dk1">
            <a:lumMod val="50000"/>
            <a:lumOff val="50000"/>
          </a:schemeClr>
        </a:solidFill>
      </a:ln>
    </cs:spPr>
  </cs:upBar>
  <cs:valueAxis>
    <cs:lnRef idx="0"/>
    <cs:fillRef idx="0"/>
    <cs:effectRef idx="0"/>
    <cs:fontRef idx="minor">
      <a:schemeClr val="dk1">
        <a:lumMod val="50000"/>
        <a:lumOff val="50000"/>
      </a:schemeClr>
    </cs:fontRef>
    <cs:defRPr sz="1197"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19">
  <cs:axisTitle>
    <cs:lnRef idx="0"/>
    <cs:fillRef idx="0"/>
    <cs:effectRef idx="0"/>
    <cs:fontRef idx="minor">
      <a:schemeClr val="dk1">
        <a:lumMod val="50000"/>
        <a:lumOff val="50000"/>
      </a:schemeClr>
    </cs:fontRef>
    <cs:defRPr sz="1197" b="1" kern="1200"/>
  </cs:axisTitle>
  <cs:categoryAxis>
    <cs:lnRef idx="0"/>
    <cs:fillRef idx="0"/>
    <cs:effectRef idx="0"/>
    <cs:fontRef idx="minor">
      <a:schemeClr val="dk1">
        <a:lumMod val="50000"/>
        <a:lumOff val="50000"/>
      </a:schemeClr>
    </cs:fontRef>
    <cs:spPr>
      <a:ln w="9525" cap="flat" cmpd="sng" algn="ctr">
        <a:solidFill>
          <a:schemeClr val="dk1">
            <a:lumMod val="15000"/>
            <a:lumOff val="85000"/>
          </a:schemeClr>
        </a:solidFill>
        <a:round/>
      </a:ln>
    </cs:spPr>
    <cs:defRPr sz="1197" kern="1200"/>
  </cs:categoryAxis>
  <cs:chartArea>
    <cs:lnRef idx="0"/>
    <cs:fillRef idx="0"/>
    <cs:effectRef idx="0"/>
    <cs:fontRef idx="minor">
      <a:schemeClr val="dk1"/>
    </cs:fontRef>
    <cs:spPr>
      <a:gradFill flip="none" rotWithShape="1">
        <a:gsLst>
          <a:gs pos="100000">
            <a:schemeClr val="lt1">
              <a:lumMod val="95000"/>
            </a:schemeClr>
          </a:gs>
          <a:gs pos="43000">
            <a:schemeClr val="lt1"/>
          </a:gs>
        </a:gsLst>
        <a:path path="circle">
          <a:fillToRect l="50000" t="50000" r="50000" b="50000"/>
        </a:path>
        <a:tileRect/>
      </a:gra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dk1">
          <a:lumMod val="15000"/>
          <a:lumOff val="85000"/>
        </a:schemeClr>
      </a:solidFill>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alpha val="10196"/>
        </a:schemeClr>
      </a:solidFill>
      <a:ln w="50800">
        <a:solidFill>
          <a:schemeClr val="phClr">
            <a:alpha val="30000"/>
          </a:schemeClr>
        </a:solidFill>
      </a:ln>
    </cs:spPr>
  </cs:dataPoint>
  <cs:dataPoint3D>
    <cs:lnRef idx="0">
      <cs:styleClr val="auto"/>
    </cs:lnRef>
    <cs:fillRef idx="0">
      <cs:styleClr val="auto"/>
    </cs:fillRef>
    <cs:effectRef idx="0"/>
    <cs:fontRef idx="minor">
      <a:schemeClr val="tx1"/>
    </cs:fontRef>
    <cs:spPr>
      <a:solidFill>
        <a:schemeClr val="phClr">
          <a:alpha val="10196"/>
        </a:schemeClr>
      </a:solidFill>
      <a:ln w="50800">
        <a:solidFill>
          <a:schemeClr val="phClr">
            <a:alpha val="30000"/>
          </a:schemeClr>
        </a:solidFill>
      </a:ln>
    </cs:spPr>
  </cs:dataPoint3D>
  <cs:dataPointLine>
    <cs:lnRef idx="0">
      <cs:styleClr val="auto"/>
    </cs:lnRef>
    <cs:fillRef idx="0"/>
    <cs:effectRef idx="0"/>
    <cs:fontRef idx="minor">
      <a:schemeClr val="tx1"/>
    </cs:fontRef>
    <cs:spPr>
      <a:ln w="50800" cap="rnd" cmpd="sng" algn="ctr">
        <a:solidFill>
          <a:schemeClr val="phClr">
            <a:alpha val="30000"/>
          </a:schemeClr>
        </a:solidFill>
        <a:round/>
      </a:ln>
    </cs:spPr>
  </cs:dataPointLine>
  <cs:dataPointMarker>
    <cs:lnRef idx="0"/>
    <cs:fillRef idx="0">
      <cs:styleClr val="auto"/>
    </cs:fillRef>
    <cs:effectRef idx="0"/>
    <cs:fontRef idx="minor">
      <a:schemeClr val="tx1"/>
    </cs:fontRef>
    <cs:spPr>
      <a:solidFill>
        <a:schemeClr val="phClr"/>
      </a:solidFill>
      <a:ln w="12700" cap="flat" cmpd="sng" algn="ctr">
        <a:solidFill>
          <a:schemeClr val="lt1"/>
        </a:solidFill>
        <a:round/>
      </a:ln>
    </cs:spPr>
  </cs:dataPointMarker>
  <cs:dataPointMarkerLayout symbol="circle" size="4"/>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dk1">
        <a:lumMod val="50000"/>
        <a:lumOff val="50000"/>
      </a:schemeClr>
    </cs:fontRef>
    <cs:spPr>
      <a:ln w="9525" cap="rnd">
        <a:solidFill>
          <a:schemeClr val="dk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tx1"/>
    </cs:fontRef>
    <cs:spPr>
      <a:ln w="9525">
        <a:solidFill>
          <a:schemeClr val="dk1">
            <a:lumMod val="35000"/>
            <a:lumOff val="65000"/>
          </a:schemeClr>
        </a:solidFill>
      </a:ln>
    </cs:spPr>
  </cs:dropLine>
  <cs:errorBar>
    <cs:lnRef idx="0"/>
    <cs:fillRef idx="0"/>
    <cs:effectRef idx="0"/>
    <cs:fontRef idx="minor">
      <a:schemeClr val="tx1"/>
    </cs:fontRef>
    <cs:spPr>
      <a:ln w="9525">
        <a:solidFill>
          <a:schemeClr val="dk1">
            <a:lumMod val="50000"/>
            <a:lumOff val="50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dk1">
            <a:lumMod val="15000"/>
            <a:lumOff val="85000"/>
          </a:schemeClr>
        </a:solidFill>
        <a:round/>
      </a:ln>
    </cs:spPr>
  </cs:gridlineMajor>
  <cs:gridlineMinor>
    <cs:lnRef idx="0"/>
    <cs:fillRef idx="0"/>
    <cs:effectRef idx="0"/>
    <cs:fontRef idx="minor">
      <a:schemeClr val="tx1"/>
    </cs:fontRef>
    <cs:spPr>
      <a:ln w="9525" cap="flat" cmpd="sng" algn="ctr">
        <a:solidFill>
          <a:schemeClr val="dk1">
            <a:lumMod val="5000"/>
            <a:lumOff val="95000"/>
          </a:schemeClr>
        </a:solidFill>
        <a:round/>
      </a:ln>
    </cs:spPr>
  </cs:gridlineMinor>
  <cs:hiLoLine>
    <cs:lnRef idx="0"/>
    <cs:fillRef idx="0"/>
    <cs:effectRef idx="0"/>
    <cs:fontRef idx="minor">
      <a:schemeClr val="tx1"/>
    </cs:fontRef>
    <cs:spPr>
      <a:ln w="9525">
        <a:solidFill>
          <a:schemeClr val="dk1">
            <a:lumMod val="35000"/>
            <a:lumOff val="65000"/>
          </a:schemeClr>
        </a:solidFill>
      </a:ln>
    </cs:spPr>
  </cs:hiLoLine>
  <cs:leaderLine>
    <cs:lnRef idx="0"/>
    <cs:fillRef idx="0"/>
    <cs:effectRef idx="0"/>
    <cs:fontRef idx="minor">
      <a:schemeClr val="tx1"/>
    </cs:fontRef>
    <cs:spPr>
      <a:ln w="9525">
        <a:solidFill>
          <a:schemeClr val="dk1">
            <a:lumMod val="35000"/>
            <a:lumOff val="65000"/>
          </a:schemeClr>
        </a:solidFill>
      </a:ln>
    </cs:spPr>
  </cs:leaderLine>
  <cs:legend>
    <cs:lnRef idx="0"/>
    <cs:fillRef idx="0"/>
    <cs:effectRef idx="0"/>
    <cs:fontRef idx="minor">
      <a:schemeClr val="dk1">
        <a:lumMod val="50000"/>
        <a:lumOff val="50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tx1">
        <a:lumMod val="50000"/>
        <a:lumOff val="50000"/>
      </a:schemeClr>
    </cs:fontRef>
    <cs:spPr>
      <a:ln w="9525">
        <a:solidFill>
          <a:schemeClr val="dk1">
            <a:lumMod val="15000"/>
            <a:lumOff val="85000"/>
          </a:schemeClr>
        </a:solidFill>
      </a:ln>
    </cs:spPr>
    <cs:defRPr sz="1197" kern="1200"/>
  </cs:seriesAxis>
  <cs:seriesLine>
    <cs:lnRef idx="0"/>
    <cs:fillRef idx="0"/>
    <cs:effectRef idx="0"/>
    <cs:fontRef idx="minor">
      <a:schemeClr val="tx1"/>
    </cs:fontRef>
    <cs:spPr>
      <a:ln w="9525">
        <a:solidFill>
          <a:schemeClr val="dk1">
            <a:lumMod val="35000"/>
            <a:lumOff val="65000"/>
          </a:schemeClr>
        </a:solidFill>
      </a:ln>
    </cs:spPr>
  </cs:seriesLine>
  <cs:title>
    <cs:lnRef idx="0"/>
    <cs:fillRef idx="0"/>
    <cs:effectRef idx="0"/>
    <cs:fontRef idx="minor">
      <a:schemeClr val="dk1">
        <a:lumMod val="50000"/>
        <a:lumOff val="50000"/>
      </a:schemeClr>
    </cs:fontRef>
    <cs:defRPr sz="2128" b="0" kern="1200" spc="70" baseline="0"/>
  </cs:title>
  <cs:trendline>
    <cs:lnRef idx="0">
      <cs:styleClr val="0"/>
    </cs:lnRef>
    <cs:fillRef idx="0"/>
    <cs:effectRef idx="0"/>
    <cs:fontRef idx="minor">
      <a:schemeClr val="tx1"/>
    </cs:fontRef>
    <cs:spPr>
      <a:ln w="63500" cap="rnd" cmpd="sng" algn="ctr">
        <a:solidFill>
          <a:schemeClr val="phClr">
            <a:alpha val="25000"/>
          </a:schemeClr>
        </a:solidFill>
        <a:round/>
      </a:ln>
    </cs:spPr>
  </cs:trendline>
  <cs:trendlineLabel>
    <cs:lnRef idx="0"/>
    <cs:fillRef idx="0"/>
    <cs:effectRef idx="0"/>
    <cs:fontRef idx="minor">
      <a:schemeClr val="dk1">
        <a:lumMod val="50000"/>
        <a:lumOff val="50000"/>
      </a:schemeClr>
    </cs:fontRef>
    <cs:defRPr sz="1197" kern="1200"/>
  </cs:trendlineLabel>
  <cs:upBar>
    <cs:lnRef idx="0"/>
    <cs:fillRef idx="0"/>
    <cs:effectRef idx="0"/>
    <cs:fontRef idx="minor">
      <a:schemeClr val="tx1"/>
    </cs:fontRef>
    <cs:spPr>
      <a:solidFill>
        <a:schemeClr val="lt1"/>
      </a:solidFill>
      <a:ln w="9525">
        <a:solidFill>
          <a:schemeClr val="dk1">
            <a:lumMod val="50000"/>
            <a:lumOff val="50000"/>
          </a:schemeClr>
        </a:solidFill>
      </a:ln>
    </cs:spPr>
  </cs:upBar>
  <cs:valueAxis>
    <cs:lnRef idx="0"/>
    <cs:fillRef idx="0"/>
    <cs:effectRef idx="0"/>
    <cs:fontRef idx="minor">
      <a:schemeClr val="dk1">
        <a:lumMod val="50000"/>
        <a:lumOff val="50000"/>
      </a:schemeClr>
    </cs:fontRef>
    <cs:defRPr sz="1197" kern="1200"/>
  </cs:valueAxis>
  <cs:wall>
    <cs:lnRef idx="0"/>
    <cs:fillRef idx="0"/>
    <cs:effectRef idx="0"/>
    <cs:fontRef idx="minor">
      <a:schemeClr val="tx1"/>
    </cs:fontRef>
  </cs:wall>
</cs:chartStyle>
</file>

<file path=ppt/charts/style4.xml><?xml version="1.0" encoding="utf-8"?>
<cs:chartStyle xmlns:cs="http://schemas.microsoft.com/office/drawing/2012/chartStyle" xmlns:a="http://schemas.openxmlformats.org/drawingml/2006/main" id="319">
  <cs:axisTitle>
    <cs:lnRef idx="0"/>
    <cs:fillRef idx="0"/>
    <cs:effectRef idx="0"/>
    <cs:fontRef idx="minor">
      <a:schemeClr val="dk1">
        <a:lumMod val="50000"/>
        <a:lumOff val="50000"/>
      </a:schemeClr>
    </cs:fontRef>
    <cs:defRPr sz="1197" b="1" kern="1200"/>
  </cs:axisTitle>
  <cs:categoryAxis>
    <cs:lnRef idx="0"/>
    <cs:fillRef idx="0"/>
    <cs:effectRef idx="0"/>
    <cs:fontRef idx="minor">
      <a:schemeClr val="dk1">
        <a:lumMod val="50000"/>
        <a:lumOff val="50000"/>
      </a:schemeClr>
    </cs:fontRef>
    <cs:spPr>
      <a:ln w="9525" cap="flat" cmpd="sng" algn="ctr">
        <a:solidFill>
          <a:schemeClr val="dk1">
            <a:lumMod val="15000"/>
            <a:lumOff val="85000"/>
          </a:schemeClr>
        </a:solidFill>
        <a:round/>
      </a:ln>
    </cs:spPr>
    <cs:defRPr sz="1197" kern="1200"/>
  </cs:categoryAxis>
  <cs:chartArea>
    <cs:lnRef idx="0"/>
    <cs:fillRef idx="0"/>
    <cs:effectRef idx="0"/>
    <cs:fontRef idx="minor">
      <a:schemeClr val="dk1"/>
    </cs:fontRef>
    <cs:spPr>
      <a:gradFill flip="none" rotWithShape="1">
        <a:gsLst>
          <a:gs pos="100000">
            <a:schemeClr val="lt1">
              <a:lumMod val="95000"/>
            </a:schemeClr>
          </a:gs>
          <a:gs pos="43000">
            <a:schemeClr val="lt1"/>
          </a:gs>
        </a:gsLst>
        <a:path path="circle">
          <a:fillToRect l="50000" t="50000" r="50000" b="50000"/>
        </a:path>
        <a:tileRect/>
      </a:gra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dk1">
          <a:lumMod val="15000"/>
          <a:lumOff val="85000"/>
        </a:schemeClr>
      </a:solidFill>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alpha val="10196"/>
        </a:schemeClr>
      </a:solidFill>
      <a:ln w="50800">
        <a:solidFill>
          <a:schemeClr val="phClr">
            <a:alpha val="30000"/>
          </a:schemeClr>
        </a:solidFill>
      </a:ln>
    </cs:spPr>
  </cs:dataPoint>
  <cs:dataPoint3D>
    <cs:lnRef idx="0">
      <cs:styleClr val="auto"/>
    </cs:lnRef>
    <cs:fillRef idx="0">
      <cs:styleClr val="auto"/>
    </cs:fillRef>
    <cs:effectRef idx="0"/>
    <cs:fontRef idx="minor">
      <a:schemeClr val="tx1"/>
    </cs:fontRef>
    <cs:spPr>
      <a:solidFill>
        <a:schemeClr val="phClr">
          <a:alpha val="10196"/>
        </a:schemeClr>
      </a:solidFill>
      <a:ln w="50800">
        <a:solidFill>
          <a:schemeClr val="phClr">
            <a:alpha val="30000"/>
          </a:schemeClr>
        </a:solidFill>
      </a:ln>
    </cs:spPr>
  </cs:dataPoint3D>
  <cs:dataPointLine>
    <cs:lnRef idx="0">
      <cs:styleClr val="auto"/>
    </cs:lnRef>
    <cs:fillRef idx="0"/>
    <cs:effectRef idx="0"/>
    <cs:fontRef idx="minor">
      <a:schemeClr val="tx1"/>
    </cs:fontRef>
    <cs:spPr>
      <a:ln w="50800" cap="rnd" cmpd="sng" algn="ctr">
        <a:solidFill>
          <a:schemeClr val="phClr">
            <a:alpha val="30000"/>
          </a:schemeClr>
        </a:solidFill>
        <a:round/>
      </a:ln>
    </cs:spPr>
  </cs:dataPointLine>
  <cs:dataPointMarker>
    <cs:lnRef idx="0"/>
    <cs:fillRef idx="0">
      <cs:styleClr val="auto"/>
    </cs:fillRef>
    <cs:effectRef idx="0"/>
    <cs:fontRef idx="minor">
      <a:schemeClr val="tx1"/>
    </cs:fontRef>
    <cs:spPr>
      <a:solidFill>
        <a:schemeClr val="phClr"/>
      </a:solidFill>
      <a:ln w="12700" cap="flat" cmpd="sng" algn="ctr">
        <a:solidFill>
          <a:schemeClr val="lt1"/>
        </a:solidFill>
        <a:round/>
      </a:ln>
    </cs:spPr>
  </cs:dataPointMarker>
  <cs:dataPointMarkerLayout symbol="circle" size="4"/>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dk1">
        <a:lumMod val="50000"/>
        <a:lumOff val="50000"/>
      </a:schemeClr>
    </cs:fontRef>
    <cs:spPr>
      <a:ln w="9525" cap="rnd">
        <a:solidFill>
          <a:schemeClr val="dk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tx1"/>
    </cs:fontRef>
    <cs:spPr>
      <a:ln w="9525">
        <a:solidFill>
          <a:schemeClr val="dk1">
            <a:lumMod val="35000"/>
            <a:lumOff val="65000"/>
          </a:schemeClr>
        </a:solidFill>
      </a:ln>
    </cs:spPr>
  </cs:dropLine>
  <cs:errorBar>
    <cs:lnRef idx="0"/>
    <cs:fillRef idx="0"/>
    <cs:effectRef idx="0"/>
    <cs:fontRef idx="minor">
      <a:schemeClr val="tx1"/>
    </cs:fontRef>
    <cs:spPr>
      <a:ln w="9525">
        <a:solidFill>
          <a:schemeClr val="dk1">
            <a:lumMod val="50000"/>
            <a:lumOff val="50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dk1">
            <a:lumMod val="15000"/>
            <a:lumOff val="85000"/>
          </a:schemeClr>
        </a:solidFill>
        <a:round/>
      </a:ln>
    </cs:spPr>
  </cs:gridlineMajor>
  <cs:gridlineMinor>
    <cs:lnRef idx="0"/>
    <cs:fillRef idx="0"/>
    <cs:effectRef idx="0"/>
    <cs:fontRef idx="minor">
      <a:schemeClr val="tx1"/>
    </cs:fontRef>
    <cs:spPr>
      <a:ln w="9525" cap="flat" cmpd="sng" algn="ctr">
        <a:solidFill>
          <a:schemeClr val="dk1">
            <a:lumMod val="5000"/>
            <a:lumOff val="95000"/>
          </a:schemeClr>
        </a:solidFill>
        <a:round/>
      </a:ln>
    </cs:spPr>
  </cs:gridlineMinor>
  <cs:hiLoLine>
    <cs:lnRef idx="0"/>
    <cs:fillRef idx="0"/>
    <cs:effectRef idx="0"/>
    <cs:fontRef idx="minor">
      <a:schemeClr val="tx1"/>
    </cs:fontRef>
    <cs:spPr>
      <a:ln w="9525">
        <a:solidFill>
          <a:schemeClr val="dk1">
            <a:lumMod val="35000"/>
            <a:lumOff val="65000"/>
          </a:schemeClr>
        </a:solidFill>
      </a:ln>
    </cs:spPr>
  </cs:hiLoLine>
  <cs:leaderLine>
    <cs:lnRef idx="0"/>
    <cs:fillRef idx="0"/>
    <cs:effectRef idx="0"/>
    <cs:fontRef idx="minor">
      <a:schemeClr val="tx1"/>
    </cs:fontRef>
    <cs:spPr>
      <a:ln w="9525">
        <a:solidFill>
          <a:schemeClr val="dk1">
            <a:lumMod val="35000"/>
            <a:lumOff val="65000"/>
          </a:schemeClr>
        </a:solidFill>
      </a:ln>
    </cs:spPr>
  </cs:leaderLine>
  <cs:legend>
    <cs:lnRef idx="0"/>
    <cs:fillRef idx="0"/>
    <cs:effectRef idx="0"/>
    <cs:fontRef idx="minor">
      <a:schemeClr val="dk1">
        <a:lumMod val="50000"/>
        <a:lumOff val="50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tx1">
        <a:lumMod val="50000"/>
        <a:lumOff val="50000"/>
      </a:schemeClr>
    </cs:fontRef>
    <cs:spPr>
      <a:ln w="9525">
        <a:solidFill>
          <a:schemeClr val="dk1">
            <a:lumMod val="15000"/>
            <a:lumOff val="85000"/>
          </a:schemeClr>
        </a:solidFill>
      </a:ln>
    </cs:spPr>
    <cs:defRPr sz="1197" kern="1200"/>
  </cs:seriesAxis>
  <cs:seriesLine>
    <cs:lnRef idx="0"/>
    <cs:fillRef idx="0"/>
    <cs:effectRef idx="0"/>
    <cs:fontRef idx="minor">
      <a:schemeClr val="tx1"/>
    </cs:fontRef>
    <cs:spPr>
      <a:ln w="9525">
        <a:solidFill>
          <a:schemeClr val="dk1">
            <a:lumMod val="35000"/>
            <a:lumOff val="65000"/>
          </a:schemeClr>
        </a:solidFill>
      </a:ln>
    </cs:spPr>
  </cs:seriesLine>
  <cs:title>
    <cs:lnRef idx="0"/>
    <cs:fillRef idx="0"/>
    <cs:effectRef idx="0"/>
    <cs:fontRef idx="minor">
      <a:schemeClr val="dk1">
        <a:lumMod val="50000"/>
        <a:lumOff val="50000"/>
      </a:schemeClr>
    </cs:fontRef>
    <cs:defRPr sz="2128" b="0" kern="1200" spc="70" baseline="0"/>
  </cs:title>
  <cs:trendline>
    <cs:lnRef idx="0">
      <cs:styleClr val="0"/>
    </cs:lnRef>
    <cs:fillRef idx="0"/>
    <cs:effectRef idx="0"/>
    <cs:fontRef idx="minor">
      <a:schemeClr val="tx1"/>
    </cs:fontRef>
    <cs:spPr>
      <a:ln w="63500" cap="rnd" cmpd="sng" algn="ctr">
        <a:solidFill>
          <a:schemeClr val="phClr">
            <a:alpha val="25000"/>
          </a:schemeClr>
        </a:solidFill>
        <a:round/>
      </a:ln>
    </cs:spPr>
  </cs:trendline>
  <cs:trendlineLabel>
    <cs:lnRef idx="0"/>
    <cs:fillRef idx="0"/>
    <cs:effectRef idx="0"/>
    <cs:fontRef idx="minor">
      <a:schemeClr val="dk1">
        <a:lumMod val="50000"/>
        <a:lumOff val="50000"/>
      </a:schemeClr>
    </cs:fontRef>
    <cs:defRPr sz="1197" kern="1200"/>
  </cs:trendlineLabel>
  <cs:upBar>
    <cs:lnRef idx="0"/>
    <cs:fillRef idx="0"/>
    <cs:effectRef idx="0"/>
    <cs:fontRef idx="minor">
      <a:schemeClr val="tx1"/>
    </cs:fontRef>
    <cs:spPr>
      <a:solidFill>
        <a:schemeClr val="lt1"/>
      </a:solidFill>
      <a:ln w="9525">
        <a:solidFill>
          <a:schemeClr val="dk1">
            <a:lumMod val="50000"/>
            <a:lumOff val="50000"/>
          </a:schemeClr>
        </a:solidFill>
      </a:ln>
    </cs:spPr>
  </cs:upBar>
  <cs:valueAxis>
    <cs:lnRef idx="0"/>
    <cs:fillRef idx="0"/>
    <cs:effectRef idx="0"/>
    <cs:fontRef idx="minor">
      <a:schemeClr val="dk1">
        <a:lumMod val="50000"/>
        <a:lumOff val="50000"/>
      </a:schemeClr>
    </cs:fontRef>
    <cs:defRPr sz="1197" kern="1200"/>
  </cs:valueAxis>
  <cs:wall>
    <cs:lnRef idx="0"/>
    <cs:fillRef idx="0"/>
    <cs:effectRef idx="0"/>
    <cs:fontRef idx="minor">
      <a:schemeClr val="tx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ea typeface="微软雅黑" panose="020B0503020204020204" pitchFamily="34" charset="-122"/>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B50C395-5D67-4799-9445-C5C75D235127}" type="datetimeFigureOut">
              <a:rPr lang="zh-CN" altLang="en-US" smtClean="0">
                <a:ea typeface="微软雅黑" panose="020B0503020204020204" pitchFamily="34" charset="-122"/>
              </a:rPr>
              <a:t>2017/7/12</a:t>
            </a:fld>
            <a:endParaRPr lang="zh-CN" altLang="en-US" dirty="0">
              <a:ea typeface="微软雅黑" panose="020B0503020204020204" pitchFamily="34" charset="-122"/>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ea typeface="微软雅黑" panose="020B0503020204020204" pitchFamily="34" charset="-122"/>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26B6306-E672-4EC3-B4A2-46691140D7A3}" type="slidenum">
              <a:rPr lang="zh-CN" altLang="en-US" smtClean="0">
                <a:ea typeface="微软雅黑" panose="020B0503020204020204" pitchFamily="34" charset="-122"/>
              </a:rPr>
              <a:t>‹#›</a:t>
            </a:fld>
            <a:endParaRPr lang="zh-CN" altLang="en-US" dirty="0">
              <a:ea typeface="微软雅黑" panose="020B0503020204020204" pitchFamily="34" charset="-122"/>
            </a:endParaRPr>
          </a:p>
        </p:txBody>
      </p:sp>
    </p:spTree>
    <p:extLst>
      <p:ext uri="{BB962C8B-B14F-4D97-AF65-F5344CB8AC3E}">
        <p14:creationId xmlns:p14="http://schemas.microsoft.com/office/powerpoint/2010/main" val="16608264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Light" panose="020B0502040204020203" pitchFamily="34" charset="-122"/>
                <a:ea typeface="微软雅黑 Light" panose="020B0502040204020203"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Light" panose="020B0502040204020203" pitchFamily="34" charset="-122"/>
                <a:ea typeface="微软雅黑 Light" panose="020B0502040204020203" pitchFamily="34" charset="-122"/>
              </a:defRPr>
            </a:lvl1pPr>
          </a:lstStyle>
          <a:p>
            <a:fld id="{349FB8D9-F844-48B7-99BC-066F0AAC2125}" type="datetimeFigureOut">
              <a:rPr lang="zh-CN" altLang="en-US" smtClean="0"/>
              <a:pPr/>
              <a:t>2017/7/12</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Light" panose="020B0502040204020203" pitchFamily="34" charset="-122"/>
                <a:ea typeface="微软雅黑 Light" panose="020B0502040204020203"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Light" panose="020B0502040204020203" pitchFamily="34" charset="-122"/>
                <a:ea typeface="微软雅黑 Light" panose="020B0502040204020203" pitchFamily="34" charset="-122"/>
              </a:defRPr>
            </a:lvl1pPr>
          </a:lstStyle>
          <a:p>
            <a:fld id="{380576A6-3F69-47F7-B704-8836C8792DE1}" type="slidenum">
              <a:rPr lang="zh-CN" altLang="en-US" smtClean="0"/>
              <a:pPr/>
              <a:t>‹#›</a:t>
            </a:fld>
            <a:endParaRPr lang="zh-CN" altLang="en-US" dirty="0"/>
          </a:p>
        </p:txBody>
      </p:sp>
    </p:spTree>
    <p:extLst>
      <p:ext uri="{BB962C8B-B14F-4D97-AF65-F5344CB8AC3E}">
        <p14:creationId xmlns:p14="http://schemas.microsoft.com/office/powerpoint/2010/main" val="10359392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Light" panose="020B0502040204020203" pitchFamily="34" charset="-122"/>
        <a:ea typeface="微软雅黑 Light" panose="020B0502040204020203" pitchFamily="34" charset="-122"/>
        <a:cs typeface="+mn-cs"/>
      </a:defRPr>
    </a:lvl1pPr>
    <a:lvl2pPr marL="457200" algn="l" defTabSz="914400" rtl="0" eaLnBrk="1" latinLnBrk="0" hangingPunct="1">
      <a:defRPr sz="1200" kern="1200">
        <a:solidFill>
          <a:schemeClr val="tx1"/>
        </a:solidFill>
        <a:latin typeface="微软雅黑 Light" panose="020B0502040204020203" pitchFamily="34" charset="-122"/>
        <a:ea typeface="微软雅黑 Light" panose="020B0502040204020203" pitchFamily="34" charset="-122"/>
        <a:cs typeface="+mn-cs"/>
      </a:defRPr>
    </a:lvl2pPr>
    <a:lvl3pPr marL="914400" algn="l" defTabSz="914400" rtl="0" eaLnBrk="1" latinLnBrk="0" hangingPunct="1">
      <a:defRPr sz="1200" kern="1200">
        <a:solidFill>
          <a:schemeClr val="tx1"/>
        </a:solidFill>
        <a:latin typeface="微软雅黑 Light" panose="020B0502040204020203" pitchFamily="34" charset="-122"/>
        <a:ea typeface="微软雅黑 Light" panose="020B0502040204020203" pitchFamily="34" charset="-122"/>
        <a:cs typeface="+mn-cs"/>
      </a:defRPr>
    </a:lvl3pPr>
    <a:lvl4pPr marL="1371600" algn="l" defTabSz="914400" rtl="0" eaLnBrk="1" latinLnBrk="0" hangingPunct="1">
      <a:defRPr sz="1200" kern="1200">
        <a:solidFill>
          <a:schemeClr val="tx1"/>
        </a:solidFill>
        <a:latin typeface="微软雅黑 Light" panose="020B0502040204020203" pitchFamily="34" charset="-122"/>
        <a:ea typeface="微软雅黑 Light" panose="020B0502040204020203" pitchFamily="34" charset="-122"/>
        <a:cs typeface="+mn-cs"/>
      </a:defRPr>
    </a:lvl4pPr>
    <a:lvl5pPr marL="1828800" algn="l" defTabSz="914400" rtl="0" eaLnBrk="1" latinLnBrk="0" hangingPunct="1">
      <a:defRPr sz="1200" kern="1200">
        <a:solidFill>
          <a:schemeClr val="tx1"/>
        </a:solidFill>
        <a:latin typeface="微软雅黑 Light" panose="020B0502040204020203" pitchFamily="34" charset="-122"/>
        <a:ea typeface="微软雅黑 Light" panose="020B0502040204020203"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0576A6-3F69-47F7-B704-8836C8792DE1}" type="slidenum">
              <a:rPr lang="zh-CN" altLang="en-US" smtClean="0"/>
              <a:pPr/>
              <a:t>5</a:t>
            </a:fld>
            <a:endParaRPr lang="zh-CN" altLang="en-US" dirty="0"/>
          </a:p>
        </p:txBody>
      </p:sp>
    </p:spTree>
    <p:extLst>
      <p:ext uri="{BB962C8B-B14F-4D97-AF65-F5344CB8AC3E}">
        <p14:creationId xmlns:p14="http://schemas.microsoft.com/office/powerpoint/2010/main" val="12269902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0576A6-3F69-47F7-B704-8836C8792DE1}" type="slidenum">
              <a:rPr lang="zh-CN" altLang="en-US" smtClean="0"/>
              <a:pPr/>
              <a:t>6</a:t>
            </a:fld>
            <a:endParaRPr lang="zh-CN" altLang="en-US" dirty="0"/>
          </a:p>
        </p:txBody>
      </p:sp>
    </p:spTree>
    <p:extLst>
      <p:ext uri="{BB962C8B-B14F-4D97-AF65-F5344CB8AC3E}">
        <p14:creationId xmlns:p14="http://schemas.microsoft.com/office/powerpoint/2010/main" val="32338151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0576A6-3F69-47F7-B704-8836C8792DE1}" type="slidenum">
              <a:rPr lang="zh-CN" altLang="en-US" smtClean="0"/>
              <a:pPr/>
              <a:t>9</a:t>
            </a:fld>
            <a:endParaRPr lang="zh-CN" altLang="en-US" dirty="0"/>
          </a:p>
        </p:txBody>
      </p:sp>
    </p:spTree>
    <p:extLst>
      <p:ext uri="{BB962C8B-B14F-4D97-AF65-F5344CB8AC3E}">
        <p14:creationId xmlns:p14="http://schemas.microsoft.com/office/powerpoint/2010/main" val="26148050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0576A6-3F69-47F7-B704-8836C8792DE1}" type="slidenum">
              <a:rPr lang="zh-CN" altLang="en-US" smtClean="0"/>
              <a:pPr/>
              <a:t>10</a:t>
            </a:fld>
            <a:endParaRPr lang="zh-CN" altLang="en-US" dirty="0"/>
          </a:p>
        </p:txBody>
      </p:sp>
    </p:spTree>
    <p:extLst>
      <p:ext uri="{BB962C8B-B14F-4D97-AF65-F5344CB8AC3E}">
        <p14:creationId xmlns:p14="http://schemas.microsoft.com/office/powerpoint/2010/main" val="1689305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带标题内容页-1">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lvl1pPr>
              <a:defRPr>
                <a:solidFill>
                  <a:schemeClr val="tx1">
                    <a:lumMod val="75000"/>
                  </a:schemeClr>
                </a:solidFill>
              </a:defRPr>
            </a:lvl1pPr>
          </a:lstStyle>
          <a:p>
            <a:r>
              <a:rPr lang="zh-CN" altLang="en-US" dirty="0"/>
              <a:t>单击此处编辑母版标题样式</a:t>
            </a:r>
          </a:p>
        </p:txBody>
      </p:sp>
      <p:sp>
        <p:nvSpPr>
          <p:cNvPr id="11" name="内容占位符 10"/>
          <p:cNvSpPr>
            <a:spLocks noGrp="1"/>
          </p:cNvSpPr>
          <p:nvPr>
            <p:ph sz="quarter" idx="13"/>
          </p:nvPr>
        </p:nvSpPr>
        <p:spPr>
          <a:xfrm>
            <a:off x="838201" y="1062925"/>
            <a:ext cx="10515599" cy="238902"/>
          </a:xfrm>
        </p:spPr>
        <p:txBody>
          <a:bodyPr vert="horz" lIns="0" tIns="36000" rIns="36000" bIns="0" rtlCol="0" anchor="t">
            <a:noAutofit/>
          </a:bodyPr>
          <a:lstStyle>
            <a:lvl1pPr>
              <a:defRPr lang="zh-CN" altLang="en-US" sz="1200" smtClean="0">
                <a:solidFill>
                  <a:schemeClr val="tx1">
                    <a:lumMod val="75000"/>
                  </a:schemeClr>
                </a:solidFill>
                <a:latin typeface="+mn-lt"/>
                <a:ea typeface="+mj-ea"/>
                <a:cs typeface="+mj-cs"/>
              </a:defRPr>
            </a:lvl1pPr>
            <a:lvl2pPr>
              <a:defRPr lang="zh-CN" altLang="en-US" sz="1200" smtClean="0">
                <a:latin typeface="+mn-lt"/>
              </a:defRPr>
            </a:lvl2pPr>
            <a:lvl3pPr>
              <a:defRPr lang="zh-CN" altLang="en-US" sz="1200" smtClean="0">
                <a:latin typeface="+mn-lt"/>
              </a:defRPr>
            </a:lvl3pPr>
            <a:lvl4pPr>
              <a:defRPr lang="zh-CN" altLang="en-US" sz="1200" smtClean="0">
                <a:latin typeface="+mn-lt"/>
              </a:defRPr>
            </a:lvl4pPr>
            <a:lvl5pPr>
              <a:defRPr lang="zh-CN" altLang="en-US" sz="1200">
                <a:latin typeface="+mn-lt"/>
              </a:defRPr>
            </a:lvl5pPr>
          </a:lstStyle>
          <a:p>
            <a:pPr lvl="0">
              <a:lnSpc>
                <a:spcPct val="90000"/>
              </a:lnSpc>
              <a:spcBef>
                <a:spcPct val="0"/>
              </a:spcBef>
              <a:buNone/>
            </a:pPr>
            <a:r>
              <a:rPr lang="zh-CN" altLang="en-US" dirty="0"/>
              <a:t>编辑母版文本样式</a:t>
            </a:r>
          </a:p>
        </p:txBody>
      </p:sp>
      <p:sp>
        <p:nvSpPr>
          <p:cNvPr id="12" name="Date Placeholder 3"/>
          <p:cNvSpPr>
            <a:spLocks noGrp="1"/>
          </p:cNvSpPr>
          <p:nvPr>
            <p:ph type="dt" sz="half" idx="2"/>
          </p:nvPr>
        </p:nvSpPr>
        <p:spPr>
          <a:xfrm>
            <a:off x="9448800" y="6482935"/>
            <a:ext cx="2743200" cy="365125"/>
          </a:xfrm>
          <a:prstGeom prst="rect">
            <a:avLst/>
          </a:prstGeom>
        </p:spPr>
        <p:txBody>
          <a:bodyPr vert="horz" lIns="91440" tIns="45720" rIns="91440" bIns="45720" rtlCol="0" anchor="ctr">
            <a:noAutofit/>
          </a:bodyPr>
          <a:lstStyle>
            <a:lvl1pPr algn="r">
              <a:defRPr sz="1000">
                <a:solidFill>
                  <a:schemeClr val="tx1">
                    <a:tint val="75000"/>
                  </a:schemeClr>
                </a:solidFill>
              </a:defRPr>
            </a:lvl1pPr>
          </a:lstStyle>
          <a:p>
            <a:r>
              <a:rPr lang="en-US" altLang="zh-CN"/>
              <a:t>2017/5/19</a:t>
            </a:r>
            <a:endParaRPr lang="zh-CN" altLang="en-US" dirty="0"/>
          </a:p>
        </p:txBody>
      </p:sp>
      <p:sp>
        <p:nvSpPr>
          <p:cNvPr id="13" name="Footer Placeholder 4"/>
          <p:cNvSpPr>
            <a:spLocks noGrp="1"/>
          </p:cNvSpPr>
          <p:nvPr>
            <p:ph type="ftr" sz="quarter" idx="3"/>
          </p:nvPr>
        </p:nvSpPr>
        <p:spPr>
          <a:xfrm>
            <a:off x="4038600" y="6482934"/>
            <a:ext cx="4114800" cy="365125"/>
          </a:xfrm>
          <a:prstGeom prst="rect">
            <a:avLst/>
          </a:prstGeom>
        </p:spPr>
        <p:txBody>
          <a:bodyPr vert="horz" lIns="91440" tIns="45720" rIns="91440" bIns="45720" rtlCol="0" anchor="ctr">
            <a:noAutofit/>
          </a:bodyPr>
          <a:lstStyle>
            <a:lvl1pPr algn="ctr">
              <a:defRPr sz="1000">
                <a:solidFill>
                  <a:schemeClr val="tx1">
                    <a:tint val="75000"/>
                  </a:schemeClr>
                </a:solidFill>
              </a:defRPr>
            </a:lvl1pPr>
          </a:lstStyle>
          <a:p>
            <a:r>
              <a:rPr lang="en-US" altLang="zh-CN" dirty="0"/>
              <a:t>CADA</a:t>
            </a:r>
            <a:r>
              <a:rPr lang="en-US" altLang="zh-CN" dirty="0">
                <a:solidFill>
                  <a:srgbClr val="00B0F0"/>
                </a:solidFill>
              </a:rPr>
              <a:t>i</a:t>
            </a:r>
            <a:endParaRPr lang="zh-CN" altLang="en-US" dirty="0">
              <a:solidFill>
                <a:srgbClr val="00B0F0"/>
              </a:solidFill>
            </a:endParaRPr>
          </a:p>
        </p:txBody>
      </p:sp>
      <p:sp>
        <p:nvSpPr>
          <p:cNvPr id="14" name="Slide Number Placeholder 5"/>
          <p:cNvSpPr>
            <a:spLocks noGrp="1"/>
          </p:cNvSpPr>
          <p:nvPr>
            <p:ph type="sldNum" sz="quarter" idx="4"/>
          </p:nvPr>
        </p:nvSpPr>
        <p:spPr>
          <a:xfrm>
            <a:off x="0" y="6498000"/>
            <a:ext cx="480000" cy="360000"/>
          </a:xfrm>
          <a:prstGeom prst="rect">
            <a:avLst/>
          </a:prstGeom>
          <a:solidFill>
            <a:srgbClr val="0070C0"/>
          </a:solidFill>
        </p:spPr>
        <p:txBody>
          <a:bodyPr vert="horz" lIns="91440" tIns="45720" rIns="91440" bIns="45720" rtlCol="0" anchor="ctr">
            <a:noAutofit/>
          </a:bodyPr>
          <a:lstStyle>
            <a:lvl1pPr algn="ctr">
              <a:defRPr sz="1000">
                <a:solidFill>
                  <a:schemeClr val="bg1"/>
                </a:solidFill>
              </a:defRPr>
            </a:lvl1pPr>
          </a:lstStyle>
          <a:p>
            <a:fld id="{B9E70E95-419F-409E-ADFB-2EE57791C866}" type="slidenum">
              <a:rPr lang="zh-CN" altLang="en-US" smtClean="0"/>
              <a:pPr/>
              <a:t>‹#›</a:t>
            </a:fld>
            <a:endParaRPr lang="zh-CN" altLang="en-US"/>
          </a:p>
        </p:txBody>
      </p:sp>
      <p:sp>
        <p:nvSpPr>
          <p:cNvPr id="5" name="内容占位符 4"/>
          <p:cNvSpPr>
            <a:spLocks noGrp="1"/>
          </p:cNvSpPr>
          <p:nvPr>
            <p:ph sz="quarter" idx="14" hasCustomPrompt="1"/>
          </p:nvPr>
        </p:nvSpPr>
        <p:spPr>
          <a:xfrm>
            <a:off x="838200" y="1800001"/>
            <a:ext cx="10515600" cy="4557600"/>
          </a:xfrm>
        </p:spPr>
        <p:txBody>
          <a:bodyPr/>
          <a:lstStyle>
            <a:lvl1pPr marL="360000" indent="-360000">
              <a:lnSpc>
                <a:spcPct val="125000"/>
              </a:lnSpc>
              <a:spcBef>
                <a:spcPts val="1000"/>
              </a:spcBef>
              <a:spcAft>
                <a:spcPts val="1000"/>
              </a:spcAft>
              <a:buFont typeface="Wingdings 3" panose="05040102010807070707" pitchFamily="18" charset="2"/>
              <a:buChar char="u"/>
              <a:defRPr>
                <a:solidFill>
                  <a:schemeClr val="tx1">
                    <a:lumMod val="75000"/>
                  </a:schemeClr>
                </a:solidFill>
              </a:defRPr>
            </a:lvl1pPr>
            <a:lvl2pPr marL="360000" indent="0">
              <a:lnSpc>
                <a:spcPct val="125000"/>
              </a:lnSpc>
              <a:spcBef>
                <a:spcPts val="1000"/>
              </a:spcBef>
              <a:spcAft>
                <a:spcPts val="1000"/>
              </a:spcAft>
              <a:buFontTx/>
              <a:buNone/>
              <a:defRPr>
                <a:solidFill>
                  <a:schemeClr val="tx1">
                    <a:lumMod val="75000"/>
                  </a:schemeClr>
                </a:solidFill>
              </a:defRPr>
            </a:lvl2pPr>
            <a:lvl3pPr>
              <a:lnSpc>
                <a:spcPct val="125000"/>
              </a:lnSpc>
              <a:spcBef>
                <a:spcPts val="1000"/>
              </a:spcBef>
              <a:spcAft>
                <a:spcPts val="1000"/>
              </a:spcAft>
              <a:buFont typeface="+mj-lt"/>
              <a:buAutoNum type="alphaUcPeriod"/>
              <a:defRPr/>
            </a:lvl3pPr>
            <a:lvl4pPr marL="1371600" indent="0">
              <a:lnSpc>
                <a:spcPct val="125000"/>
              </a:lnSpc>
              <a:spcBef>
                <a:spcPts val="1000"/>
              </a:spcBef>
              <a:spcAft>
                <a:spcPts val="1000"/>
              </a:spcAft>
              <a:buFontTx/>
              <a:buNone/>
              <a:defRPr/>
            </a:lvl4pPr>
            <a:lvl5pPr marL="1828800" indent="0">
              <a:lnSpc>
                <a:spcPct val="125000"/>
              </a:lnSpc>
              <a:spcBef>
                <a:spcPts val="1000"/>
              </a:spcBef>
              <a:spcAft>
                <a:spcPts val="1000"/>
              </a:spcAft>
              <a:buFontTx/>
              <a:buNone/>
              <a:defRPr/>
            </a:lvl5pPr>
          </a:lstStyle>
          <a:p>
            <a:pPr lvl="0"/>
            <a:r>
              <a:rPr lang="zh-CN" altLang="en-US" dirty="0"/>
              <a:t>编辑母版文本样式</a:t>
            </a:r>
          </a:p>
          <a:p>
            <a:pPr lvl="1"/>
            <a:r>
              <a:rPr lang="zh-CN" altLang="en-US" dirty="0"/>
              <a:t>第二级</a:t>
            </a:r>
          </a:p>
        </p:txBody>
      </p:sp>
    </p:spTree>
    <p:extLst>
      <p:ext uri="{BB962C8B-B14F-4D97-AF65-F5344CB8AC3E}">
        <p14:creationId xmlns:p14="http://schemas.microsoft.com/office/powerpoint/2010/main" val="2815803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不带标题内容页-1">
    <p:spTree>
      <p:nvGrpSpPr>
        <p:cNvPr id="1" name=""/>
        <p:cNvGrpSpPr/>
        <p:nvPr/>
      </p:nvGrpSpPr>
      <p:grpSpPr>
        <a:xfrm>
          <a:off x="0" y="0"/>
          <a:ext cx="0" cy="0"/>
          <a:chOff x="0" y="0"/>
          <a:chExt cx="0" cy="0"/>
        </a:xfrm>
      </p:grpSpPr>
      <p:sp>
        <p:nvSpPr>
          <p:cNvPr id="5" name="内容占位符 4"/>
          <p:cNvSpPr>
            <a:spLocks noGrp="1"/>
          </p:cNvSpPr>
          <p:nvPr>
            <p:ph sz="quarter" idx="14" hasCustomPrompt="1"/>
          </p:nvPr>
        </p:nvSpPr>
        <p:spPr>
          <a:xfrm>
            <a:off x="838200" y="1800000"/>
            <a:ext cx="10515600" cy="4449599"/>
          </a:xfrm>
        </p:spPr>
        <p:txBody>
          <a:bodyPr/>
          <a:lstStyle>
            <a:lvl1pPr marL="360000" indent="-360000">
              <a:lnSpc>
                <a:spcPct val="125000"/>
              </a:lnSpc>
              <a:spcBef>
                <a:spcPts val="1000"/>
              </a:spcBef>
              <a:spcAft>
                <a:spcPts val="1000"/>
              </a:spcAft>
              <a:buFont typeface="Wingdings 3" panose="05040102010807070707" pitchFamily="18" charset="2"/>
              <a:buChar char="u"/>
              <a:defRPr/>
            </a:lvl1pPr>
            <a:lvl2pPr>
              <a:lnSpc>
                <a:spcPct val="125000"/>
              </a:lnSpc>
              <a:spcBef>
                <a:spcPts val="1000"/>
              </a:spcBef>
              <a:spcAft>
                <a:spcPts val="1000"/>
              </a:spcAft>
              <a:buFont typeface="+mj-lt"/>
              <a:buNone/>
              <a:defRPr/>
            </a:lvl2pPr>
            <a:lvl3pPr>
              <a:lnSpc>
                <a:spcPct val="125000"/>
              </a:lnSpc>
              <a:spcBef>
                <a:spcPts val="1000"/>
              </a:spcBef>
              <a:spcAft>
                <a:spcPts val="1000"/>
              </a:spcAft>
              <a:buFont typeface="+mj-lt"/>
              <a:buAutoNum type="alphaUcPeriod"/>
              <a:defRPr/>
            </a:lvl3pPr>
            <a:lvl4pPr marL="1371600" indent="0">
              <a:lnSpc>
                <a:spcPct val="125000"/>
              </a:lnSpc>
              <a:spcBef>
                <a:spcPts val="1000"/>
              </a:spcBef>
              <a:spcAft>
                <a:spcPts val="1000"/>
              </a:spcAft>
              <a:buFontTx/>
              <a:buNone/>
              <a:defRPr/>
            </a:lvl4pPr>
            <a:lvl5pPr marL="1828800" indent="0">
              <a:lnSpc>
                <a:spcPct val="125000"/>
              </a:lnSpc>
              <a:spcBef>
                <a:spcPts val="1000"/>
              </a:spcBef>
              <a:spcAft>
                <a:spcPts val="1000"/>
              </a:spcAft>
              <a:buFontTx/>
              <a:buNone/>
              <a:defRPr/>
            </a:lvl5pPr>
          </a:lstStyle>
          <a:p>
            <a:pPr lvl="0"/>
            <a:r>
              <a:rPr lang="zh-CN" altLang="en-US" dirty="0"/>
              <a:t>编辑母版文本样式</a:t>
            </a:r>
          </a:p>
          <a:p>
            <a:pPr lvl="1"/>
            <a:r>
              <a:rPr lang="zh-CN" altLang="en-US" dirty="0"/>
              <a:t>第二级</a:t>
            </a:r>
          </a:p>
        </p:txBody>
      </p:sp>
      <p:sp>
        <p:nvSpPr>
          <p:cNvPr id="6" name="Date Placeholder 3">
            <a:extLst>
              <a:ext uri="{FF2B5EF4-FFF2-40B4-BE49-F238E27FC236}">
                <a16:creationId xmlns:a16="http://schemas.microsoft.com/office/drawing/2014/main" xmlns="" id="{A026C2E6-1BEE-4465-BFF7-DCD879F50AF5}"/>
              </a:ext>
            </a:extLst>
          </p:cNvPr>
          <p:cNvSpPr>
            <a:spLocks noGrp="1"/>
          </p:cNvSpPr>
          <p:nvPr>
            <p:ph type="dt" sz="half" idx="2"/>
          </p:nvPr>
        </p:nvSpPr>
        <p:spPr>
          <a:xfrm>
            <a:off x="9448800" y="6482935"/>
            <a:ext cx="2743200" cy="365125"/>
          </a:xfrm>
          <a:prstGeom prst="rect">
            <a:avLst/>
          </a:prstGeom>
        </p:spPr>
        <p:txBody>
          <a:bodyPr vert="horz" lIns="91440" tIns="45720" rIns="91440" bIns="45720" rtlCol="0" anchor="ctr">
            <a:noAutofit/>
          </a:bodyPr>
          <a:lstStyle>
            <a:lvl1pPr algn="r">
              <a:defRPr sz="1000">
                <a:solidFill>
                  <a:schemeClr val="tx1">
                    <a:tint val="75000"/>
                  </a:schemeClr>
                </a:solidFill>
              </a:defRPr>
            </a:lvl1pPr>
          </a:lstStyle>
          <a:p>
            <a:r>
              <a:rPr lang="en-US" altLang="zh-CN"/>
              <a:t>2017/5/19</a:t>
            </a:r>
            <a:endParaRPr lang="zh-CN" altLang="en-US"/>
          </a:p>
        </p:txBody>
      </p:sp>
      <p:sp>
        <p:nvSpPr>
          <p:cNvPr id="7" name="Footer Placeholder 4">
            <a:extLst>
              <a:ext uri="{FF2B5EF4-FFF2-40B4-BE49-F238E27FC236}">
                <a16:creationId xmlns:a16="http://schemas.microsoft.com/office/drawing/2014/main" xmlns="" id="{94393602-DE50-4B04-B9E5-651113D015C8}"/>
              </a:ext>
            </a:extLst>
          </p:cNvPr>
          <p:cNvSpPr>
            <a:spLocks noGrp="1"/>
          </p:cNvSpPr>
          <p:nvPr>
            <p:ph type="ftr" sz="quarter" idx="3"/>
          </p:nvPr>
        </p:nvSpPr>
        <p:spPr>
          <a:xfrm>
            <a:off x="4038600" y="6482934"/>
            <a:ext cx="4114800" cy="365125"/>
          </a:xfrm>
          <a:prstGeom prst="rect">
            <a:avLst/>
          </a:prstGeom>
        </p:spPr>
        <p:txBody>
          <a:bodyPr vert="horz" lIns="91440" tIns="45720" rIns="91440" bIns="45720" rtlCol="0" anchor="ctr">
            <a:noAutofit/>
          </a:bodyPr>
          <a:lstStyle>
            <a:lvl1pPr algn="ctr">
              <a:defRPr sz="1000">
                <a:solidFill>
                  <a:schemeClr val="tx1">
                    <a:tint val="75000"/>
                  </a:schemeClr>
                </a:solidFill>
              </a:defRPr>
            </a:lvl1pPr>
          </a:lstStyle>
          <a:p>
            <a:r>
              <a:rPr lang="en-US" altLang="zh-CN" dirty="0"/>
              <a:t>CADA</a:t>
            </a:r>
            <a:r>
              <a:rPr lang="en-US" altLang="zh-CN" dirty="0">
                <a:solidFill>
                  <a:srgbClr val="00B0F0"/>
                </a:solidFill>
              </a:rPr>
              <a:t>i</a:t>
            </a:r>
            <a:endParaRPr lang="zh-CN" altLang="en-US" dirty="0">
              <a:solidFill>
                <a:srgbClr val="00B0F0"/>
              </a:solidFill>
            </a:endParaRPr>
          </a:p>
        </p:txBody>
      </p:sp>
      <p:sp>
        <p:nvSpPr>
          <p:cNvPr id="8" name="Slide Number Placeholder 5">
            <a:extLst>
              <a:ext uri="{FF2B5EF4-FFF2-40B4-BE49-F238E27FC236}">
                <a16:creationId xmlns:a16="http://schemas.microsoft.com/office/drawing/2014/main" xmlns="" id="{1260ACCE-A474-4A9E-A000-F01988FC092B}"/>
              </a:ext>
            </a:extLst>
          </p:cNvPr>
          <p:cNvSpPr>
            <a:spLocks noGrp="1"/>
          </p:cNvSpPr>
          <p:nvPr>
            <p:ph type="sldNum" sz="quarter" idx="4"/>
          </p:nvPr>
        </p:nvSpPr>
        <p:spPr>
          <a:xfrm>
            <a:off x="0" y="6498000"/>
            <a:ext cx="480000" cy="360000"/>
          </a:xfrm>
          <a:prstGeom prst="rect">
            <a:avLst/>
          </a:prstGeom>
          <a:solidFill>
            <a:srgbClr val="0070C0"/>
          </a:solidFill>
        </p:spPr>
        <p:txBody>
          <a:bodyPr vert="horz" lIns="91440" tIns="45720" rIns="91440" bIns="45720" rtlCol="0" anchor="ctr">
            <a:noAutofit/>
          </a:bodyPr>
          <a:lstStyle>
            <a:lvl1pPr algn="ctr">
              <a:defRPr sz="1000">
                <a:solidFill>
                  <a:schemeClr val="bg1"/>
                </a:solidFill>
              </a:defRPr>
            </a:lvl1pPr>
          </a:lstStyle>
          <a:p>
            <a:fld id="{B9E70E95-419F-409E-ADFB-2EE57791C866}" type="slidenum">
              <a:rPr lang="zh-CN" altLang="en-US" smtClean="0"/>
              <a:pPr/>
              <a:t>‹#›</a:t>
            </a:fld>
            <a:endParaRPr lang="zh-CN" altLang="en-US"/>
          </a:p>
        </p:txBody>
      </p:sp>
    </p:spTree>
    <p:extLst>
      <p:ext uri="{BB962C8B-B14F-4D97-AF65-F5344CB8AC3E}">
        <p14:creationId xmlns:p14="http://schemas.microsoft.com/office/powerpoint/2010/main" val="19697249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6033" y="946998"/>
            <a:ext cx="11611628" cy="443391"/>
          </a:xfrm>
        </p:spPr>
        <p:txBody>
          <a:bodyPr anchor="b">
            <a:noAutofit/>
          </a:bodyPr>
          <a:lstStyle>
            <a:lvl1pPr algn="l">
              <a:defRPr sz="2000">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p>
        </p:txBody>
      </p:sp>
      <p:sp>
        <p:nvSpPr>
          <p:cNvPr id="3" name="副标题 2"/>
          <p:cNvSpPr>
            <a:spLocks noGrp="1"/>
          </p:cNvSpPr>
          <p:nvPr>
            <p:ph type="subTitle" idx="1"/>
          </p:nvPr>
        </p:nvSpPr>
        <p:spPr>
          <a:xfrm>
            <a:off x="96033" y="194958"/>
            <a:ext cx="9144000" cy="456395"/>
          </a:xfrm>
        </p:spPr>
        <p:txBody>
          <a:bodyPr>
            <a:normAutofit/>
          </a:bodyPr>
          <a:lstStyle>
            <a:lvl1pPr marL="0" indent="0" algn="l">
              <a:buNone/>
              <a:defRPr sz="2400">
                <a:solidFill>
                  <a:schemeClr val="bg1"/>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7" name="Date Placeholder 3">
            <a:extLst>
              <a:ext uri="{FF2B5EF4-FFF2-40B4-BE49-F238E27FC236}">
                <a16:creationId xmlns:a16="http://schemas.microsoft.com/office/drawing/2014/main" xmlns="" id="{B469A307-F442-4C06-BD7F-85A899104EBC}"/>
              </a:ext>
            </a:extLst>
          </p:cNvPr>
          <p:cNvSpPr>
            <a:spLocks noGrp="1"/>
          </p:cNvSpPr>
          <p:nvPr>
            <p:ph type="dt" sz="half" idx="2"/>
          </p:nvPr>
        </p:nvSpPr>
        <p:spPr>
          <a:xfrm>
            <a:off x="9448800" y="6482935"/>
            <a:ext cx="2743200" cy="365125"/>
          </a:xfrm>
          <a:prstGeom prst="rect">
            <a:avLst/>
          </a:prstGeom>
        </p:spPr>
        <p:txBody>
          <a:bodyPr vert="horz" lIns="91440" tIns="45720" rIns="91440" bIns="45720" rtlCol="0" anchor="ctr">
            <a:noAutofit/>
          </a:bodyPr>
          <a:lstStyle>
            <a:lvl1pPr algn="r">
              <a:defRPr sz="1000">
                <a:solidFill>
                  <a:schemeClr val="tx1">
                    <a:tint val="75000"/>
                  </a:schemeClr>
                </a:solidFill>
              </a:defRPr>
            </a:lvl1pPr>
          </a:lstStyle>
          <a:p>
            <a:r>
              <a:rPr lang="en-US" altLang="zh-CN"/>
              <a:t>2017/5/19</a:t>
            </a:r>
            <a:endParaRPr lang="zh-CN" altLang="en-US"/>
          </a:p>
        </p:txBody>
      </p:sp>
      <p:sp>
        <p:nvSpPr>
          <p:cNvPr id="8" name="Footer Placeholder 4">
            <a:extLst>
              <a:ext uri="{FF2B5EF4-FFF2-40B4-BE49-F238E27FC236}">
                <a16:creationId xmlns:a16="http://schemas.microsoft.com/office/drawing/2014/main" xmlns="" id="{D972E604-52D4-47D2-B17B-63EC85700C28}"/>
              </a:ext>
            </a:extLst>
          </p:cNvPr>
          <p:cNvSpPr>
            <a:spLocks noGrp="1"/>
          </p:cNvSpPr>
          <p:nvPr>
            <p:ph type="ftr" sz="quarter" idx="3"/>
          </p:nvPr>
        </p:nvSpPr>
        <p:spPr>
          <a:xfrm>
            <a:off x="4038600" y="6482934"/>
            <a:ext cx="4114800" cy="365125"/>
          </a:xfrm>
          <a:prstGeom prst="rect">
            <a:avLst/>
          </a:prstGeom>
        </p:spPr>
        <p:txBody>
          <a:bodyPr vert="horz" lIns="91440" tIns="45720" rIns="91440" bIns="45720" rtlCol="0" anchor="ctr">
            <a:noAutofit/>
          </a:bodyPr>
          <a:lstStyle>
            <a:lvl1pPr algn="ctr">
              <a:defRPr sz="1000">
                <a:solidFill>
                  <a:schemeClr val="tx1">
                    <a:tint val="75000"/>
                  </a:schemeClr>
                </a:solidFill>
              </a:defRPr>
            </a:lvl1pPr>
          </a:lstStyle>
          <a:p>
            <a:r>
              <a:rPr lang="en-US" altLang="zh-CN" dirty="0"/>
              <a:t>CADA</a:t>
            </a:r>
            <a:r>
              <a:rPr lang="en-US" altLang="zh-CN" dirty="0">
                <a:solidFill>
                  <a:srgbClr val="00B0F0"/>
                </a:solidFill>
              </a:rPr>
              <a:t>i</a:t>
            </a:r>
            <a:endParaRPr lang="zh-CN" altLang="en-US" dirty="0">
              <a:solidFill>
                <a:srgbClr val="00B0F0"/>
              </a:solidFill>
            </a:endParaRPr>
          </a:p>
        </p:txBody>
      </p:sp>
      <p:sp>
        <p:nvSpPr>
          <p:cNvPr id="9" name="Slide Number Placeholder 5">
            <a:extLst>
              <a:ext uri="{FF2B5EF4-FFF2-40B4-BE49-F238E27FC236}">
                <a16:creationId xmlns:a16="http://schemas.microsoft.com/office/drawing/2014/main" xmlns="" id="{3DE0A2E0-D85B-465F-A358-2E2423F7A29C}"/>
              </a:ext>
            </a:extLst>
          </p:cNvPr>
          <p:cNvSpPr>
            <a:spLocks noGrp="1"/>
          </p:cNvSpPr>
          <p:nvPr>
            <p:ph type="sldNum" sz="quarter" idx="4"/>
          </p:nvPr>
        </p:nvSpPr>
        <p:spPr>
          <a:xfrm>
            <a:off x="0" y="6498000"/>
            <a:ext cx="480000" cy="360000"/>
          </a:xfrm>
          <a:prstGeom prst="rect">
            <a:avLst/>
          </a:prstGeom>
          <a:solidFill>
            <a:srgbClr val="0070C0"/>
          </a:solidFill>
        </p:spPr>
        <p:txBody>
          <a:bodyPr vert="horz" lIns="91440" tIns="45720" rIns="91440" bIns="45720" rtlCol="0" anchor="ctr">
            <a:noAutofit/>
          </a:bodyPr>
          <a:lstStyle>
            <a:lvl1pPr algn="ctr">
              <a:defRPr sz="1000">
                <a:solidFill>
                  <a:schemeClr val="bg1"/>
                </a:solidFill>
              </a:defRPr>
            </a:lvl1pPr>
          </a:lstStyle>
          <a:p>
            <a:fld id="{B9E70E95-419F-409E-ADFB-2EE57791C866}" type="slidenum">
              <a:rPr lang="zh-CN" altLang="en-US" smtClean="0"/>
              <a:pPr/>
              <a:t>‹#›</a:t>
            </a:fld>
            <a:endParaRPr lang="zh-CN" altLang="en-US"/>
          </a:p>
        </p:txBody>
      </p:sp>
    </p:spTree>
    <p:extLst>
      <p:ext uri="{BB962C8B-B14F-4D97-AF65-F5344CB8AC3E}">
        <p14:creationId xmlns:p14="http://schemas.microsoft.com/office/powerpoint/2010/main" val="318299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13" name="Footer Placeholder 4"/>
          <p:cNvSpPr>
            <a:spLocks noGrp="1"/>
          </p:cNvSpPr>
          <p:nvPr>
            <p:ph type="ftr" sz="quarter" idx="3"/>
          </p:nvPr>
        </p:nvSpPr>
        <p:spPr>
          <a:xfrm>
            <a:off x="4038600" y="6482934"/>
            <a:ext cx="4114800" cy="365125"/>
          </a:xfrm>
          <a:prstGeom prst="rect">
            <a:avLst/>
          </a:prstGeom>
        </p:spPr>
        <p:txBody>
          <a:bodyPr vert="horz" lIns="91440" tIns="45720" rIns="91440" bIns="45720" rtlCol="0" anchor="ctr">
            <a:noAutofit/>
          </a:bodyPr>
          <a:lstStyle>
            <a:lvl1pPr algn="ctr">
              <a:defRPr sz="1000">
                <a:solidFill>
                  <a:schemeClr val="bg1"/>
                </a:solidFill>
              </a:defRPr>
            </a:lvl1pPr>
          </a:lstStyle>
          <a:p>
            <a:r>
              <a:rPr lang="en-US" altLang="zh-CN" dirty="0">
                <a:solidFill>
                  <a:prstClr val="white"/>
                </a:solidFill>
              </a:rPr>
              <a:t>CADAi</a:t>
            </a:r>
            <a:endParaRPr lang="zh-CN" altLang="en-US" dirty="0">
              <a:solidFill>
                <a:prstClr val="white"/>
              </a:solidFill>
            </a:endParaRPr>
          </a:p>
        </p:txBody>
      </p:sp>
      <p:cxnSp>
        <p:nvCxnSpPr>
          <p:cNvPr id="10" name="直接连接符 9"/>
          <p:cNvCxnSpPr/>
          <p:nvPr userDrawn="1"/>
        </p:nvCxnSpPr>
        <p:spPr>
          <a:xfrm>
            <a:off x="4884353" y="2562398"/>
            <a:ext cx="2423294" cy="22777"/>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5" name="Title Placeholder 1"/>
          <p:cNvSpPr>
            <a:spLocks noGrp="1"/>
          </p:cNvSpPr>
          <p:nvPr>
            <p:ph type="title"/>
          </p:nvPr>
        </p:nvSpPr>
        <p:spPr>
          <a:xfrm>
            <a:off x="838200" y="2899525"/>
            <a:ext cx="10515600" cy="468000"/>
          </a:xfrm>
          <a:prstGeom prst="rect">
            <a:avLst/>
          </a:prstGeom>
        </p:spPr>
        <p:txBody>
          <a:bodyPr vert="horz" lIns="0" tIns="36000" rIns="36000" bIns="36000" rtlCol="0" anchor="t">
            <a:noAutofit/>
          </a:bodyPr>
          <a:lstStyle>
            <a:lvl1pPr>
              <a:defRPr>
                <a:solidFill>
                  <a:schemeClr val="tx1">
                    <a:lumMod val="75000"/>
                  </a:schemeClr>
                </a:solidFill>
              </a:defRPr>
            </a:lvl1pPr>
          </a:lstStyle>
          <a:p>
            <a:pPr lvl="0"/>
            <a:r>
              <a:rPr lang="zh-CN" altLang="en-US" dirty="0"/>
              <a:t>单击此处编辑母版标题样式</a:t>
            </a:r>
            <a:endParaRPr lang="en-US" dirty="0"/>
          </a:p>
        </p:txBody>
      </p:sp>
      <p:sp>
        <p:nvSpPr>
          <p:cNvPr id="16" name="Title Placeholder 1"/>
          <p:cNvSpPr txBox="1">
            <a:spLocks/>
          </p:cNvSpPr>
          <p:nvPr userDrawn="1"/>
        </p:nvSpPr>
        <p:spPr>
          <a:xfrm>
            <a:off x="0" y="5831457"/>
            <a:ext cx="12192000" cy="1026543"/>
          </a:xfrm>
          <a:prstGeom prst="rect">
            <a:avLst/>
          </a:prstGeom>
          <a:solidFill>
            <a:schemeClr val="accent1"/>
          </a:solidFill>
        </p:spPr>
        <p:txBody>
          <a:bodyPr vert="horz" lIns="0" tIns="36000" rIns="36000" bIns="36000" rtlCol="0" anchor="ctr">
            <a:noAutofit/>
          </a:bodyPr>
          <a:lstStyle>
            <a:lvl1pPr algn="ctr" defTabSz="914400" rtl="0" eaLnBrk="1" latinLnBrk="0" hangingPunct="1">
              <a:lnSpc>
                <a:spcPct val="90000"/>
              </a:lnSpc>
              <a:spcBef>
                <a:spcPct val="0"/>
              </a:spcBef>
              <a:buNone/>
              <a:defRPr lang="en-US" altLang="en-US" sz="4400" b="1" kern="1200" dirty="0">
                <a:solidFill>
                  <a:schemeClr val="tx1"/>
                </a:solidFill>
                <a:latin typeface="+mj-ea"/>
                <a:ea typeface="+mj-ea"/>
                <a:cs typeface="+mj-cs"/>
              </a:defRPr>
            </a:lvl1pPr>
          </a:lstStyle>
          <a:p>
            <a:r>
              <a:rPr lang="zh-CN" altLang="en-US" sz="1400" b="0" dirty="0">
                <a:solidFill>
                  <a:prstClr val="white"/>
                </a:solidFill>
                <a:latin typeface="微软雅黑 Light"/>
                <a:ea typeface="微软雅黑 Light"/>
              </a:rPr>
              <a:t>中国汽车流通协会</a:t>
            </a:r>
            <a:r>
              <a:rPr lang="zh-CN" sz="1400" b="0" dirty="0">
                <a:solidFill>
                  <a:prstClr val="white"/>
                </a:solidFill>
                <a:latin typeface="微软雅黑 Light"/>
                <a:ea typeface="微软雅黑 Light"/>
              </a:rPr>
              <a:t> </a:t>
            </a:r>
            <a:r>
              <a:rPr altLang="zh-CN" sz="1400" b="0" dirty="0">
                <a:solidFill>
                  <a:prstClr val="white"/>
                </a:solidFill>
                <a:latin typeface="微软雅黑 Light"/>
                <a:ea typeface="微软雅黑 Light"/>
              </a:rPr>
              <a:t>– </a:t>
            </a:r>
            <a:r>
              <a:rPr lang="zh-CN" sz="1400" b="0" dirty="0">
                <a:solidFill>
                  <a:prstClr val="white"/>
                </a:solidFill>
                <a:latin typeface="微软雅黑 Light"/>
                <a:ea typeface="微软雅黑 Light"/>
              </a:rPr>
              <a:t>凯达研究院</a:t>
            </a:r>
          </a:p>
        </p:txBody>
      </p:sp>
      <p:pic>
        <p:nvPicPr>
          <p:cNvPr id="7" name="图片 6">
            <a:extLst>
              <a:ext uri="{FF2B5EF4-FFF2-40B4-BE49-F238E27FC236}">
                <a16:creationId xmlns:a16="http://schemas.microsoft.com/office/drawing/2014/main" xmlns="" id="{FA3C0EC4-15AD-473A-A233-E381503B79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96000" y="1099525"/>
            <a:ext cx="1800000" cy="1800000"/>
          </a:xfrm>
          <a:prstGeom prst="rect">
            <a:avLst/>
          </a:prstGeom>
        </p:spPr>
      </p:pic>
    </p:spTree>
    <p:extLst>
      <p:ext uri="{BB962C8B-B14F-4D97-AF65-F5344CB8AC3E}">
        <p14:creationId xmlns:p14="http://schemas.microsoft.com/office/powerpoint/2010/main" val="35424563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grpSp>
        <p:nvGrpSpPr>
          <p:cNvPr id="7" name="组合 6"/>
          <p:cNvGrpSpPr/>
          <p:nvPr userDrawn="1"/>
        </p:nvGrpSpPr>
        <p:grpSpPr>
          <a:xfrm>
            <a:off x="0" y="1423121"/>
            <a:ext cx="6099349" cy="3960000"/>
            <a:chOff x="0" y="1406106"/>
            <a:chExt cx="6099349" cy="3960000"/>
          </a:xfrm>
        </p:grpSpPr>
        <p:sp>
          <p:nvSpPr>
            <p:cNvPr id="6" name="矩形 5"/>
            <p:cNvSpPr/>
            <p:nvPr userDrawn="1"/>
          </p:nvSpPr>
          <p:spPr>
            <a:xfrm>
              <a:off x="0" y="1406106"/>
              <a:ext cx="6099349" cy="3960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5" name="直接连接符 4"/>
            <p:cNvCxnSpPr/>
            <p:nvPr userDrawn="1"/>
          </p:nvCxnSpPr>
          <p:spPr>
            <a:xfrm>
              <a:off x="923357" y="2441088"/>
              <a:ext cx="14400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a:xfrm>
            <a:off x="1" y="1423121"/>
            <a:ext cx="6099348" cy="2656510"/>
          </a:xfrm>
          <a:prstGeom prst="rect">
            <a:avLst/>
          </a:prstGeom>
          <a:noFill/>
        </p:spPr>
        <p:txBody>
          <a:bodyPr lIns="900000" tIns="1260000" bIns="360000" anchor="t"/>
          <a:lstStyle>
            <a:lvl1pPr algn="l">
              <a:lnSpc>
                <a:spcPct val="110000"/>
              </a:lnSpc>
              <a:defRPr sz="4000">
                <a:solidFill>
                  <a:schemeClr val="bg1"/>
                </a:solidFill>
              </a:defRPr>
            </a:lvl1pPr>
          </a:lstStyle>
          <a:p>
            <a:r>
              <a:rPr lang="zh-CN" altLang="en-US" dirty="0"/>
              <a:t>单击此处编辑母版标题样式</a:t>
            </a:r>
          </a:p>
        </p:txBody>
      </p:sp>
      <p:sp>
        <p:nvSpPr>
          <p:cNvPr id="4" name="图片占位符 3"/>
          <p:cNvSpPr>
            <a:spLocks noGrp="1"/>
          </p:cNvSpPr>
          <p:nvPr>
            <p:ph type="pic" sz="quarter" idx="10"/>
          </p:nvPr>
        </p:nvSpPr>
        <p:spPr>
          <a:xfrm>
            <a:off x="923357" y="1689350"/>
            <a:ext cx="576000" cy="552991"/>
          </a:xfrm>
          <a:prstGeom prst="rect">
            <a:avLst/>
          </a:prstGeom>
        </p:spPr>
        <p:txBody>
          <a:bodyPr/>
          <a:lstStyle>
            <a:lvl1pPr>
              <a:defRPr sz="800"/>
            </a:lvl1pPr>
          </a:lstStyle>
          <a:p>
            <a:endParaRPr lang="zh-CN" altLang="en-US"/>
          </a:p>
        </p:txBody>
      </p:sp>
      <p:sp>
        <p:nvSpPr>
          <p:cNvPr id="9" name="文本占位符 8"/>
          <p:cNvSpPr>
            <a:spLocks noGrp="1"/>
          </p:cNvSpPr>
          <p:nvPr>
            <p:ph type="body" sz="quarter" idx="11"/>
          </p:nvPr>
        </p:nvSpPr>
        <p:spPr>
          <a:xfrm>
            <a:off x="923357" y="4099727"/>
            <a:ext cx="4301786" cy="713896"/>
          </a:xfrm>
          <a:prstGeom prst="rect">
            <a:avLst/>
          </a:prstGeom>
        </p:spPr>
        <p:txBody>
          <a:bodyPr lIns="0" tIns="180000" rIns="36000" bIns="36000"/>
          <a:lstStyle>
            <a:lvl1pPr algn="l">
              <a:defRPr sz="1400" baseline="0">
                <a:solidFill>
                  <a:schemeClr val="bg1"/>
                </a:solidFill>
              </a:defRPr>
            </a:lvl1pPr>
          </a:lstStyle>
          <a:p>
            <a:pPr lvl="0"/>
            <a:r>
              <a:rPr lang="zh-CN" altLang="en-US" dirty="0"/>
              <a:t>编辑母版文本样式</a:t>
            </a:r>
          </a:p>
        </p:txBody>
      </p:sp>
    </p:spTree>
    <p:extLst>
      <p:ext uri="{BB962C8B-B14F-4D97-AF65-F5344CB8AC3E}">
        <p14:creationId xmlns:p14="http://schemas.microsoft.com/office/powerpoint/2010/main" val="279547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00" y="591368"/>
            <a:ext cx="10515600" cy="1325563"/>
          </a:xfrm>
          <a:prstGeom prst="rect">
            <a:avLst/>
          </a:prstGeom>
        </p:spPr>
        <p:txBody>
          <a:bodyPr lIns="0" tIns="0" rIns="36000" bIns="36000"/>
          <a:lstStyle>
            <a:lvl1pPr algn="l">
              <a:lnSpc>
                <a:spcPct val="120000"/>
              </a:lnSpc>
              <a:defRPr sz="4000">
                <a:solidFill>
                  <a:srgbClr val="0070C0"/>
                </a:solidFill>
              </a:defRPr>
            </a:lvl1pPr>
          </a:lstStyle>
          <a:p>
            <a:r>
              <a:rPr lang="zh-CN" altLang="en-US" dirty="0"/>
              <a:t>单击此处编辑母版标题样式</a:t>
            </a:r>
          </a:p>
        </p:txBody>
      </p:sp>
      <p:cxnSp>
        <p:nvCxnSpPr>
          <p:cNvPr id="3" name="直接连接符 2"/>
          <p:cNvCxnSpPr/>
          <p:nvPr userDrawn="1"/>
        </p:nvCxnSpPr>
        <p:spPr>
          <a:xfrm>
            <a:off x="838200" y="365126"/>
            <a:ext cx="1440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a:off x="3062672" y="2494390"/>
            <a:ext cx="0" cy="262875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椭圆 9"/>
          <p:cNvSpPr/>
          <p:nvPr userDrawn="1"/>
        </p:nvSpPr>
        <p:spPr>
          <a:xfrm>
            <a:off x="3008672" y="2752661"/>
            <a:ext cx="108000" cy="10800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lumMod val="75000"/>
                </a:schemeClr>
              </a:solidFill>
            </a:endParaRPr>
          </a:p>
        </p:txBody>
      </p:sp>
      <p:sp>
        <p:nvSpPr>
          <p:cNvPr id="16" name="文本占位符 15"/>
          <p:cNvSpPr>
            <a:spLocks noGrp="1"/>
          </p:cNvSpPr>
          <p:nvPr>
            <p:ph type="body" sz="quarter" idx="11" hasCustomPrompt="1"/>
          </p:nvPr>
        </p:nvSpPr>
        <p:spPr>
          <a:xfrm>
            <a:off x="3443924" y="2612404"/>
            <a:ext cx="4778375" cy="600076"/>
          </a:xfrm>
          <a:prstGeom prst="rect">
            <a:avLst/>
          </a:prstGeom>
        </p:spPr>
        <p:txBody>
          <a:bodyPr lIns="0" tIns="36000" rIns="36000" bIns="36000"/>
          <a:lstStyle>
            <a:lvl1pPr algn="l">
              <a:defRPr lang="zh-CN" altLang="en-US" sz="2400" b="1" smtClean="0">
                <a:solidFill>
                  <a:schemeClr val="tx1">
                    <a:lumMod val="75000"/>
                  </a:schemeClr>
                </a:solidFill>
                <a:latin typeface="+mj-ea"/>
                <a:ea typeface="+mj-ea"/>
              </a:defRPr>
            </a:lvl1pPr>
            <a:lvl2pPr marL="0" indent="0" algn="l">
              <a:buFontTx/>
              <a:buNone/>
              <a:defRPr lang="zh-CN" altLang="en-US" sz="1200" smtClean="0">
                <a:solidFill>
                  <a:schemeClr val="tx1">
                    <a:lumMod val="75000"/>
                  </a:schemeClr>
                </a:solidFill>
                <a:latin typeface="+mn-ea"/>
                <a:ea typeface="+mn-ea"/>
              </a:defRPr>
            </a:lvl2pPr>
            <a:lvl3pPr>
              <a:defRPr lang="zh-CN" altLang="en-US" sz="1600" smtClean="0"/>
            </a:lvl3pPr>
            <a:lvl4pPr>
              <a:defRPr lang="zh-CN" altLang="en-US" sz="1600" smtClean="0"/>
            </a:lvl4pPr>
            <a:lvl5pPr>
              <a:defRPr lang="zh-CN" altLang="en-US" sz="1600"/>
            </a:lvl5pPr>
          </a:lstStyle>
          <a:p>
            <a:pPr lvl="0" algn="l"/>
            <a:r>
              <a:rPr lang="zh-CN" altLang="en-US" dirty="0"/>
              <a:t>编辑母版文本样式</a:t>
            </a:r>
          </a:p>
        </p:txBody>
      </p:sp>
      <p:sp>
        <p:nvSpPr>
          <p:cNvPr id="20" name="文本占位符 15"/>
          <p:cNvSpPr>
            <a:spLocks noGrp="1"/>
          </p:cNvSpPr>
          <p:nvPr>
            <p:ph type="body" sz="quarter" idx="12" hasCustomPrompt="1"/>
          </p:nvPr>
        </p:nvSpPr>
        <p:spPr>
          <a:xfrm>
            <a:off x="3443924" y="3436778"/>
            <a:ext cx="4778375" cy="600076"/>
          </a:xfrm>
          <a:prstGeom prst="rect">
            <a:avLst/>
          </a:prstGeom>
        </p:spPr>
        <p:txBody>
          <a:bodyPr lIns="0" tIns="36000" rIns="36000" bIns="36000"/>
          <a:lstStyle>
            <a:lvl1pPr algn="l">
              <a:defRPr lang="zh-CN" altLang="en-US" sz="2400" b="1" smtClean="0">
                <a:solidFill>
                  <a:schemeClr val="tx1">
                    <a:lumMod val="75000"/>
                  </a:schemeClr>
                </a:solidFill>
                <a:latin typeface="+mj-ea"/>
                <a:ea typeface="+mj-ea"/>
              </a:defRPr>
            </a:lvl1pPr>
            <a:lvl2pPr marL="0" indent="0" algn="l">
              <a:buFontTx/>
              <a:buNone/>
              <a:defRPr lang="zh-CN" altLang="en-US" sz="1200" smtClean="0">
                <a:solidFill>
                  <a:schemeClr val="tx1">
                    <a:lumMod val="75000"/>
                  </a:schemeClr>
                </a:solidFill>
                <a:latin typeface="+mn-ea"/>
                <a:ea typeface="+mn-ea"/>
              </a:defRPr>
            </a:lvl2pPr>
            <a:lvl3pPr>
              <a:defRPr lang="zh-CN" altLang="en-US" sz="1600" smtClean="0"/>
            </a:lvl3pPr>
            <a:lvl4pPr>
              <a:defRPr lang="zh-CN" altLang="en-US" sz="1600" smtClean="0"/>
            </a:lvl4pPr>
            <a:lvl5pPr>
              <a:defRPr lang="zh-CN" altLang="en-US" sz="1600"/>
            </a:lvl5pPr>
          </a:lstStyle>
          <a:p>
            <a:pPr lvl="0" algn="l"/>
            <a:r>
              <a:rPr lang="zh-CN" altLang="en-US" dirty="0"/>
              <a:t>编辑母版文本样式</a:t>
            </a:r>
          </a:p>
        </p:txBody>
      </p:sp>
      <p:sp>
        <p:nvSpPr>
          <p:cNvPr id="9" name="椭圆 8"/>
          <p:cNvSpPr/>
          <p:nvPr userDrawn="1"/>
        </p:nvSpPr>
        <p:spPr>
          <a:xfrm>
            <a:off x="3014993" y="3597911"/>
            <a:ext cx="108000" cy="10800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lumMod val="75000"/>
                </a:schemeClr>
              </a:solidFill>
            </a:endParaRPr>
          </a:p>
        </p:txBody>
      </p:sp>
      <p:sp>
        <p:nvSpPr>
          <p:cNvPr id="12" name="椭圆 11"/>
          <p:cNvSpPr/>
          <p:nvPr userDrawn="1"/>
        </p:nvSpPr>
        <p:spPr>
          <a:xfrm>
            <a:off x="3008672" y="4405583"/>
            <a:ext cx="108000" cy="10800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lumMod val="75000"/>
                </a:schemeClr>
              </a:solidFill>
            </a:endParaRPr>
          </a:p>
        </p:txBody>
      </p:sp>
      <p:sp>
        <p:nvSpPr>
          <p:cNvPr id="13" name="文本占位符 15"/>
          <p:cNvSpPr>
            <a:spLocks noGrp="1"/>
          </p:cNvSpPr>
          <p:nvPr>
            <p:ph type="body" sz="quarter" idx="13" hasCustomPrompt="1"/>
          </p:nvPr>
        </p:nvSpPr>
        <p:spPr>
          <a:xfrm>
            <a:off x="3443924" y="4224787"/>
            <a:ext cx="4778375" cy="600076"/>
          </a:xfrm>
          <a:prstGeom prst="rect">
            <a:avLst/>
          </a:prstGeom>
        </p:spPr>
        <p:txBody>
          <a:bodyPr lIns="0" tIns="36000" rIns="36000" bIns="36000"/>
          <a:lstStyle>
            <a:lvl1pPr algn="l">
              <a:defRPr lang="zh-CN" altLang="en-US" sz="2400" b="1" smtClean="0">
                <a:solidFill>
                  <a:schemeClr val="tx1">
                    <a:lumMod val="75000"/>
                  </a:schemeClr>
                </a:solidFill>
                <a:latin typeface="+mj-ea"/>
                <a:ea typeface="+mj-ea"/>
              </a:defRPr>
            </a:lvl1pPr>
            <a:lvl2pPr marL="0" indent="0" algn="l">
              <a:buFontTx/>
              <a:buNone/>
              <a:defRPr lang="zh-CN" altLang="en-US" sz="1200" smtClean="0">
                <a:solidFill>
                  <a:schemeClr val="tx1">
                    <a:lumMod val="75000"/>
                  </a:schemeClr>
                </a:solidFill>
                <a:latin typeface="+mn-ea"/>
                <a:ea typeface="+mn-ea"/>
              </a:defRPr>
            </a:lvl2pPr>
            <a:lvl3pPr>
              <a:defRPr lang="zh-CN" altLang="en-US" sz="1600" smtClean="0"/>
            </a:lvl3pPr>
            <a:lvl4pPr>
              <a:defRPr lang="zh-CN" altLang="en-US" sz="1600" smtClean="0"/>
            </a:lvl4pPr>
            <a:lvl5pPr>
              <a:defRPr lang="zh-CN" altLang="en-US" sz="1600"/>
            </a:lvl5pPr>
          </a:lstStyle>
          <a:p>
            <a:pPr lvl="0" algn="l"/>
            <a:r>
              <a:rPr lang="zh-CN" altLang="en-US" dirty="0"/>
              <a:t>编辑母版文本样式</a:t>
            </a:r>
          </a:p>
        </p:txBody>
      </p:sp>
    </p:spTree>
    <p:extLst>
      <p:ext uri="{BB962C8B-B14F-4D97-AF65-F5344CB8AC3E}">
        <p14:creationId xmlns:p14="http://schemas.microsoft.com/office/powerpoint/2010/main" val="16099095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封底">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2641549"/>
            <a:ext cx="10515600" cy="1325563"/>
          </a:xfrm>
          <a:prstGeom prst="rect">
            <a:avLst/>
          </a:prstGeom>
        </p:spPr>
        <p:txBody>
          <a:bodyPr lIns="0" tIns="0" rIns="36000" bIns="36000"/>
          <a:lstStyle>
            <a:lvl1pPr algn="ctr">
              <a:lnSpc>
                <a:spcPct val="120000"/>
              </a:lnSpc>
              <a:defRPr sz="4400">
                <a:solidFill>
                  <a:schemeClr val="bg1"/>
                </a:solidFill>
              </a:defRPr>
            </a:lvl1pPr>
          </a:lstStyle>
          <a:p>
            <a:r>
              <a:rPr lang="zh-CN" altLang="en-US" dirty="0"/>
              <a:t>单击此处编辑母版标题样式</a:t>
            </a:r>
          </a:p>
        </p:txBody>
      </p:sp>
    </p:spTree>
    <p:extLst>
      <p:ext uri="{BB962C8B-B14F-4D97-AF65-F5344CB8AC3E}">
        <p14:creationId xmlns:p14="http://schemas.microsoft.com/office/powerpoint/2010/main" val="32648006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带标题内容页-1">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lvl1pPr>
              <a:defRPr>
                <a:solidFill>
                  <a:schemeClr val="tx1">
                    <a:lumMod val="75000"/>
                  </a:schemeClr>
                </a:solidFill>
              </a:defRPr>
            </a:lvl1pPr>
          </a:lstStyle>
          <a:p>
            <a:r>
              <a:rPr lang="zh-CN" altLang="en-US" dirty="0"/>
              <a:t>单击此处编辑母版标题样式</a:t>
            </a:r>
          </a:p>
        </p:txBody>
      </p:sp>
      <p:sp>
        <p:nvSpPr>
          <p:cNvPr id="12" name="Date Placeholder 3"/>
          <p:cNvSpPr>
            <a:spLocks noGrp="1"/>
          </p:cNvSpPr>
          <p:nvPr>
            <p:ph type="dt" sz="half" idx="2"/>
          </p:nvPr>
        </p:nvSpPr>
        <p:spPr>
          <a:xfrm>
            <a:off x="9448800" y="6482935"/>
            <a:ext cx="2743200" cy="365125"/>
          </a:xfrm>
          <a:prstGeom prst="rect">
            <a:avLst/>
          </a:prstGeom>
        </p:spPr>
        <p:txBody>
          <a:bodyPr vert="horz" lIns="91440" tIns="45720" rIns="91440" bIns="45720" rtlCol="0" anchor="ctr">
            <a:noAutofit/>
          </a:bodyPr>
          <a:lstStyle>
            <a:lvl1pPr algn="r">
              <a:defRPr sz="1000">
                <a:solidFill>
                  <a:schemeClr val="tx1">
                    <a:tint val="75000"/>
                  </a:schemeClr>
                </a:solidFill>
              </a:defRPr>
            </a:lvl1pPr>
          </a:lstStyle>
          <a:p>
            <a:r>
              <a:rPr lang="en-US" altLang="zh-CN"/>
              <a:t>2017/5/19</a:t>
            </a:r>
            <a:endParaRPr lang="zh-CN" altLang="en-US"/>
          </a:p>
        </p:txBody>
      </p:sp>
      <p:sp>
        <p:nvSpPr>
          <p:cNvPr id="13" name="Footer Placeholder 4"/>
          <p:cNvSpPr>
            <a:spLocks noGrp="1"/>
          </p:cNvSpPr>
          <p:nvPr>
            <p:ph type="ftr" sz="quarter" idx="3"/>
          </p:nvPr>
        </p:nvSpPr>
        <p:spPr>
          <a:xfrm>
            <a:off x="4038600" y="6482934"/>
            <a:ext cx="4114800" cy="365125"/>
          </a:xfrm>
          <a:prstGeom prst="rect">
            <a:avLst/>
          </a:prstGeom>
        </p:spPr>
        <p:txBody>
          <a:bodyPr vert="horz" lIns="91440" tIns="45720" rIns="91440" bIns="45720" rtlCol="0" anchor="ctr">
            <a:noAutofit/>
          </a:bodyPr>
          <a:lstStyle>
            <a:lvl1pPr algn="ctr">
              <a:defRPr sz="1000">
                <a:solidFill>
                  <a:schemeClr val="tx1">
                    <a:tint val="75000"/>
                  </a:schemeClr>
                </a:solidFill>
              </a:defRPr>
            </a:lvl1pPr>
          </a:lstStyle>
          <a:p>
            <a:r>
              <a:rPr lang="en-US" altLang="zh-CN" dirty="0"/>
              <a:t>CADA</a:t>
            </a:r>
            <a:r>
              <a:rPr lang="en-US" altLang="zh-CN" dirty="0">
                <a:solidFill>
                  <a:srgbClr val="00B0F0"/>
                </a:solidFill>
              </a:rPr>
              <a:t>i</a:t>
            </a:r>
            <a:endParaRPr lang="zh-CN" altLang="en-US" dirty="0">
              <a:solidFill>
                <a:srgbClr val="00B0F0"/>
              </a:solidFill>
            </a:endParaRPr>
          </a:p>
        </p:txBody>
      </p:sp>
      <p:sp>
        <p:nvSpPr>
          <p:cNvPr id="14" name="Slide Number Placeholder 5"/>
          <p:cNvSpPr>
            <a:spLocks noGrp="1"/>
          </p:cNvSpPr>
          <p:nvPr>
            <p:ph type="sldNum" sz="quarter" idx="4"/>
          </p:nvPr>
        </p:nvSpPr>
        <p:spPr>
          <a:xfrm>
            <a:off x="0" y="6498000"/>
            <a:ext cx="480000" cy="360000"/>
          </a:xfrm>
          <a:prstGeom prst="rect">
            <a:avLst/>
          </a:prstGeom>
          <a:solidFill>
            <a:srgbClr val="0070C0"/>
          </a:solidFill>
        </p:spPr>
        <p:txBody>
          <a:bodyPr vert="horz" lIns="91440" tIns="45720" rIns="91440" bIns="45720" rtlCol="0" anchor="ctr">
            <a:noAutofit/>
          </a:bodyPr>
          <a:lstStyle>
            <a:lvl1pPr algn="ctr">
              <a:defRPr sz="1000">
                <a:solidFill>
                  <a:schemeClr val="bg1"/>
                </a:solidFill>
              </a:defRPr>
            </a:lvl1pPr>
          </a:lstStyle>
          <a:p>
            <a:fld id="{B9E70E95-419F-409E-ADFB-2EE57791C866}" type="slidenum">
              <a:rPr lang="zh-CN" altLang="en-US" smtClean="0"/>
              <a:pPr/>
              <a:t>‹#›</a:t>
            </a:fld>
            <a:endParaRPr lang="zh-CN" altLang="en-US"/>
          </a:p>
        </p:txBody>
      </p:sp>
      <p:sp>
        <p:nvSpPr>
          <p:cNvPr id="5" name="内容占位符 4"/>
          <p:cNvSpPr>
            <a:spLocks noGrp="1"/>
          </p:cNvSpPr>
          <p:nvPr>
            <p:ph sz="quarter" idx="14" hasCustomPrompt="1"/>
          </p:nvPr>
        </p:nvSpPr>
        <p:spPr>
          <a:xfrm>
            <a:off x="838200" y="1800001"/>
            <a:ext cx="5040000" cy="4557600"/>
          </a:xfrm>
        </p:spPr>
        <p:txBody>
          <a:bodyPr/>
          <a:lstStyle>
            <a:lvl1pPr marL="360000" indent="-360000">
              <a:lnSpc>
                <a:spcPct val="125000"/>
              </a:lnSpc>
              <a:spcBef>
                <a:spcPts val="1000"/>
              </a:spcBef>
              <a:spcAft>
                <a:spcPts val="1000"/>
              </a:spcAft>
              <a:buFont typeface="Wingdings 3" panose="05040102010807070707" pitchFamily="18" charset="2"/>
              <a:buChar char="u"/>
              <a:defRPr>
                <a:solidFill>
                  <a:schemeClr val="tx1">
                    <a:lumMod val="75000"/>
                  </a:schemeClr>
                </a:solidFill>
              </a:defRPr>
            </a:lvl1pPr>
            <a:lvl2pPr marL="360000" indent="0">
              <a:lnSpc>
                <a:spcPct val="125000"/>
              </a:lnSpc>
              <a:spcBef>
                <a:spcPts val="1000"/>
              </a:spcBef>
              <a:spcAft>
                <a:spcPts val="1000"/>
              </a:spcAft>
              <a:buFontTx/>
              <a:buNone/>
              <a:defRPr>
                <a:solidFill>
                  <a:schemeClr val="tx1">
                    <a:lumMod val="75000"/>
                  </a:schemeClr>
                </a:solidFill>
              </a:defRPr>
            </a:lvl2pPr>
            <a:lvl3pPr>
              <a:lnSpc>
                <a:spcPct val="125000"/>
              </a:lnSpc>
              <a:spcBef>
                <a:spcPts val="1000"/>
              </a:spcBef>
              <a:spcAft>
                <a:spcPts val="1000"/>
              </a:spcAft>
              <a:buFont typeface="+mj-lt"/>
              <a:buAutoNum type="alphaUcPeriod"/>
              <a:defRPr/>
            </a:lvl3pPr>
            <a:lvl4pPr marL="1371600" indent="0">
              <a:lnSpc>
                <a:spcPct val="125000"/>
              </a:lnSpc>
              <a:spcBef>
                <a:spcPts val="1000"/>
              </a:spcBef>
              <a:spcAft>
                <a:spcPts val="1000"/>
              </a:spcAft>
              <a:buFontTx/>
              <a:buNone/>
              <a:defRPr/>
            </a:lvl4pPr>
            <a:lvl5pPr marL="1828800" indent="0">
              <a:lnSpc>
                <a:spcPct val="125000"/>
              </a:lnSpc>
              <a:spcBef>
                <a:spcPts val="1000"/>
              </a:spcBef>
              <a:spcAft>
                <a:spcPts val="1000"/>
              </a:spcAft>
              <a:buFontTx/>
              <a:buNone/>
              <a:defRPr/>
            </a:lvl5pPr>
          </a:lstStyle>
          <a:p>
            <a:pPr lvl="0"/>
            <a:r>
              <a:rPr lang="zh-CN" altLang="en-US" dirty="0"/>
              <a:t>编辑母版文本样式</a:t>
            </a:r>
          </a:p>
          <a:p>
            <a:pPr lvl="1"/>
            <a:r>
              <a:rPr lang="zh-CN" altLang="en-US" dirty="0"/>
              <a:t>第二级</a:t>
            </a:r>
          </a:p>
        </p:txBody>
      </p:sp>
      <p:sp>
        <p:nvSpPr>
          <p:cNvPr id="4" name="Chart Placeholder 3"/>
          <p:cNvSpPr>
            <a:spLocks noGrp="1"/>
          </p:cNvSpPr>
          <p:nvPr>
            <p:ph type="chart" sz="quarter" idx="15"/>
          </p:nvPr>
        </p:nvSpPr>
        <p:spPr>
          <a:xfrm>
            <a:off x="6313800" y="1800001"/>
            <a:ext cx="5040000" cy="4557600"/>
          </a:xfrm>
        </p:spPr>
        <p:txBody>
          <a:bodyPr/>
          <a:lstStyle/>
          <a:p>
            <a:endParaRPr lang="zh-CN" altLang="en-US"/>
          </a:p>
        </p:txBody>
      </p:sp>
      <p:sp>
        <p:nvSpPr>
          <p:cNvPr id="15" name="内容占位符 10"/>
          <p:cNvSpPr>
            <a:spLocks noGrp="1"/>
          </p:cNvSpPr>
          <p:nvPr>
            <p:ph sz="quarter" idx="13"/>
          </p:nvPr>
        </p:nvSpPr>
        <p:spPr>
          <a:xfrm>
            <a:off x="838201" y="1062925"/>
            <a:ext cx="10515599" cy="238902"/>
          </a:xfrm>
        </p:spPr>
        <p:txBody>
          <a:bodyPr vert="horz" lIns="0" tIns="36000" rIns="36000" bIns="0" rtlCol="0" anchor="t">
            <a:noAutofit/>
          </a:bodyPr>
          <a:lstStyle>
            <a:lvl1pPr>
              <a:defRPr lang="zh-CN" altLang="en-US" sz="1200" smtClean="0">
                <a:solidFill>
                  <a:schemeClr val="tx1">
                    <a:lumMod val="75000"/>
                  </a:schemeClr>
                </a:solidFill>
                <a:latin typeface="+mn-lt"/>
                <a:ea typeface="+mj-ea"/>
                <a:cs typeface="+mj-cs"/>
              </a:defRPr>
            </a:lvl1pPr>
            <a:lvl2pPr>
              <a:defRPr lang="zh-CN" altLang="en-US" sz="1200" smtClean="0">
                <a:latin typeface="+mn-lt"/>
              </a:defRPr>
            </a:lvl2pPr>
            <a:lvl3pPr>
              <a:defRPr lang="zh-CN" altLang="en-US" sz="1200" smtClean="0">
                <a:latin typeface="+mn-lt"/>
              </a:defRPr>
            </a:lvl3pPr>
            <a:lvl4pPr>
              <a:defRPr lang="zh-CN" altLang="en-US" sz="1200" smtClean="0">
                <a:latin typeface="+mn-lt"/>
              </a:defRPr>
            </a:lvl4pPr>
            <a:lvl5pPr>
              <a:defRPr lang="zh-CN" altLang="en-US" sz="1200">
                <a:latin typeface="+mn-lt"/>
              </a:defRPr>
            </a:lvl5pPr>
          </a:lstStyle>
          <a:p>
            <a:pPr lvl="0">
              <a:lnSpc>
                <a:spcPct val="90000"/>
              </a:lnSpc>
              <a:spcBef>
                <a:spcPct val="0"/>
              </a:spcBef>
              <a:buNone/>
            </a:pPr>
            <a:r>
              <a:rPr lang="zh-CN" altLang="en-US" dirty="0"/>
              <a:t>编辑母版文本样式</a:t>
            </a:r>
          </a:p>
        </p:txBody>
      </p:sp>
    </p:spTree>
    <p:extLst>
      <p:ext uri="{BB962C8B-B14F-4D97-AF65-F5344CB8AC3E}">
        <p14:creationId xmlns:p14="http://schemas.microsoft.com/office/powerpoint/2010/main" val="4560376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带标题内容页-1">
    <p:spTree>
      <p:nvGrpSpPr>
        <p:cNvPr id="1" name=""/>
        <p:cNvGrpSpPr/>
        <p:nvPr/>
      </p:nvGrpSpPr>
      <p:grpSpPr>
        <a:xfrm>
          <a:off x="0" y="0"/>
          <a:ext cx="0" cy="0"/>
          <a:chOff x="0" y="0"/>
          <a:chExt cx="0" cy="0"/>
        </a:xfrm>
      </p:grpSpPr>
      <p:sp>
        <p:nvSpPr>
          <p:cNvPr id="2" name="标题 1"/>
          <p:cNvSpPr>
            <a:spLocks noGrp="1"/>
          </p:cNvSpPr>
          <p:nvPr>
            <p:ph type="title"/>
          </p:nvPr>
        </p:nvSpPr>
        <p:spPr>
          <a:xfrm>
            <a:off x="838200" y="601664"/>
            <a:ext cx="10515600" cy="468000"/>
          </a:xfrm>
        </p:spPr>
        <p:txBody>
          <a:bodyPr>
            <a:noAutofit/>
          </a:bodyPr>
          <a:lstStyle>
            <a:lvl1pPr>
              <a:defRPr>
                <a:solidFill>
                  <a:schemeClr val="tx1">
                    <a:lumMod val="75000"/>
                  </a:schemeClr>
                </a:solidFill>
              </a:defRPr>
            </a:lvl1pPr>
          </a:lstStyle>
          <a:p>
            <a:r>
              <a:rPr lang="zh-CN" altLang="en-US" dirty="0"/>
              <a:t>单击此处编辑母版标题样式</a:t>
            </a:r>
          </a:p>
        </p:txBody>
      </p:sp>
      <p:sp>
        <p:nvSpPr>
          <p:cNvPr id="5" name="内容占位符 4"/>
          <p:cNvSpPr>
            <a:spLocks noGrp="1"/>
          </p:cNvSpPr>
          <p:nvPr>
            <p:ph sz="quarter" idx="14" hasCustomPrompt="1"/>
          </p:nvPr>
        </p:nvSpPr>
        <p:spPr>
          <a:xfrm>
            <a:off x="838200" y="1800001"/>
            <a:ext cx="3420000" cy="4557600"/>
          </a:xfrm>
        </p:spPr>
        <p:txBody>
          <a:bodyPr/>
          <a:lstStyle>
            <a:lvl1pPr marL="360000" indent="-360000">
              <a:lnSpc>
                <a:spcPct val="125000"/>
              </a:lnSpc>
              <a:spcBef>
                <a:spcPts val="1000"/>
              </a:spcBef>
              <a:spcAft>
                <a:spcPts val="1000"/>
              </a:spcAft>
              <a:buFont typeface="Wingdings 3" panose="05040102010807070707" pitchFamily="18" charset="2"/>
              <a:buChar char="u"/>
              <a:defRPr>
                <a:solidFill>
                  <a:schemeClr val="tx1">
                    <a:lumMod val="75000"/>
                  </a:schemeClr>
                </a:solidFill>
              </a:defRPr>
            </a:lvl1pPr>
            <a:lvl2pPr marL="360000" indent="0">
              <a:lnSpc>
                <a:spcPct val="125000"/>
              </a:lnSpc>
              <a:spcBef>
                <a:spcPts val="1000"/>
              </a:spcBef>
              <a:spcAft>
                <a:spcPts val="1000"/>
              </a:spcAft>
              <a:buFontTx/>
              <a:buNone/>
              <a:defRPr>
                <a:solidFill>
                  <a:schemeClr val="tx1">
                    <a:lumMod val="75000"/>
                  </a:schemeClr>
                </a:solidFill>
              </a:defRPr>
            </a:lvl2pPr>
            <a:lvl3pPr>
              <a:lnSpc>
                <a:spcPct val="125000"/>
              </a:lnSpc>
              <a:spcBef>
                <a:spcPts val="1000"/>
              </a:spcBef>
              <a:spcAft>
                <a:spcPts val="1000"/>
              </a:spcAft>
              <a:buFont typeface="+mj-lt"/>
              <a:buAutoNum type="alphaUcPeriod"/>
              <a:defRPr/>
            </a:lvl3pPr>
            <a:lvl4pPr marL="1371600" indent="0">
              <a:lnSpc>
                <a:spcPct val="125000"/>
              </a:lnSpc>
              <a:spcBef>
                <a:spcPts val="1000"/>
              </a:spcBef>
              <a:spcAft>
                <a:spcPts val="1000"/>
              </a:spcAft>
              <a:buFontTx/>
              <a:buNone/>
              <a:defRPr/>
            </a:lvl4pPr>
            <a:lvl5pPr marL="1828800" indent="0">
              <a:lnSpc>
                <a:spcPct val="125000"/>
              </a:lnSpc>
              <a:spcBef>
                <a:spcPts val="1000"/>
              </a:spcBef>
              <a:spcAft>
                <a:spcPts val="1000"/>
              </a:spcAft>
              <a:buFontTx/>
              <a:buNone/>
              <a:defRPr/>
            </a:lvl5pPr>
          </a:lstStyle>
          <a:p>
            <a:pPr lvl="0"/>
            <a:r>
              <a:rPr lang="zh-CN" altLang="en-US" dirty="0"/>
              <a:t>编辑母版文本样式</a:t>
            </a:r>
          </a:p>
          <a:p>
            <a:pPr lvl="1"/>
            <a:r>
              <a:rPr lang="zh-CN" altLang="en-US" dirty="0"/>
              <a:t>第二级</a:t>
            </a:r>
          </a:p>
        </p:txBody>
      </p:sp>
      <p:sp>
        <p:nvSpPr>
          <p:cNvPr id="4" name="Chart Placeholder 3"/>
          <p:cNvSpPr>
            <a:spLocks noGrp="1"/>
          </p:cNvSpPr>
          <p:nvPr>
            <p:ph type="chart" sz="quarter" idx="15"/>
          </p:nvPr>
        </p:nvSpPr>
        <p:spPr>
          <a:xfrm>
            <a:off x="4433977" y="599352"/>
            <a:ext cx="6919823" cy="6257497"/>
          </a:xfrm>
        </p:spPr>
        <p:txBody>
          <a:bodyPr/>
          <a:lstStyle/>
          <a:p>
            <a:endParaRPr lang="zh-CN" altLang="en-US"/>
          </a:p>
        </p:txBody>
      </p:sp>
      <p:sp>
        <p:nvSpPr>
          <p:cNvPr id="15" name="内容占位符 10"/>
          <p:cNvSpPr>
            <a:spLocks noGrp="1"/>
          </p:cNvSpPr>
          <p:nvPr>
            <p:ph sz="quarter" idx="13"/>
          </p:nvPr>
        </p:nvSpPr>
        <p:spPr>
          <a:xfrm>
            <a:off x="838201" y="1062925"/>
            <a:ext cx="10515599" cy="238902"/>
          </a:xfrm>
        </p:spPr>
        <p:txBody>
          <a:bodyPr vert="horz" lIns="0" tIns="36000" rIns="36000" bIns="0" rtlCol="0" anchor="t">
            <a:noAutofit/>
          </a:bodyPr>
          <a:lstStyle>
            <a:lvl1pPr>
              <a:defRPr lang="zh-CN" altLang="en-US" sz="1200" smtClean="0">
                <a:solidFill>
                  <a:schemeClr val="tx1">
                    <a:lumMod val="75000"/>
                  </a:schemeClr>
                </a:solidFill>
                <a:latin typeface="+mn-lt"/>
                <a:ea typeface="+mj-ea"/>
                <a:cs typeface="+mj-cs"/>
              </a:defRPr>
            </a:lvl1pPr>
            <a:lvl2pPr>
              <a:defRPr lang="zh-CN" altLang="en-US" sz="1200" smtClean="0">
                <a:latin typeface="+mn-lt"/>
              </a:defRPr>
            </a:lvl2pPr>
            <a:lvl3pPr>
              <a:defRPr lang="zh-CN" altLang="en-US" sz="1200" smtClean="0">
                <a:latin typeface="+mn-lt"/>
              </a:defRPr>
            </a:lvl3pPr>
            <a:lvl4pPr>
              <a:defRPr lang="zh-CN" altLang="en-US" sz="1200" smtClean="0">
                <a:latin typeface="+mn-lt"/>
              </a:defRPr>
            </a:lvl4pPr>
            <a:lvl5pPr>
              <a:defRPr lang="zh-CN" altLang="en-US" sz="1200">
                <a:latin typeface="+mn-lt"/>
              </a:defRPr>
            </a:lvl5pPr>
          </a:lstStyle>
          <a:p>
            <a:pPr lvl="0">
              <a:lnSpc>
                <a:spcPct val="90000"/>
              </a:lnSpc>
              <a:spcBef>
                <a:spcPct val="0"/>
              </a:spcBef>
              <a:buNone/>
            </a:pPr>
            <a:r>
              <a:rPr lang="zh-CN" altLang="en-US" dirty="0"/>
              <a:t>编辑母版文本样式</a:t>
            </a:r>
          </a:p>
        </p:txBody>
      </p:sp>
      <p:sp>
        <p:nvSpPr>
          <p:cNvPr id="10" name="Date Placeholder 3">
            <a:extLst>
              <a:ext uri="{FF2B5EF4-FFF2-40B4-BE49-F238E27FC236}">
                <a16:creationId xmlns:a16="http://schemas.microsoft.com/office/drawing/2014/main" xmlns="" id="{F74ACD4B-FF05-4053-948C-BFB6EF4915B2}"/>
              </a:ext>
            </a:extLst>
          </p:cNvPr>
          <p:cNvSpPr>
            <a:spLocks noGrp="1"/>
          </p:cNvSpPr>
          <p:nvPr>
            <p:ph type="dt" sz="half" idx="2"/>
          </p:nvPr>
        </p:nvSpPr>
        <p:spPr>
          <a:xfrm>
            <a:off x="9448800" y="6482935"/>
            <a:ext cx="2743200" cy="365125"/>
          </a:xfrm>
          <a:prstGeom prst="rect">
            <a:avLst/>
          </a:prstGeom>
        </p:spPr>
        <p:txBody>
          <a:bodyPr vert="horz" lIns="91440" tIns="45720" rIns="91440" bIns="45720" rtlCol="0" anchor="ctr">
            <a:noAutofit/>
          </a:bodyPr>
          <a:lstStyle>
            <a:lvl1pPr algn="r">
              <a:defRPr sz="1000">
                <a:solidFill>
                  <a:schemeClr val="tx1">
                    <a:tint val="75000"/>
                  </a:schemeClr>
                </a:solidFill>
              </a:defRPr>
            </a:lvl1pPr>
          </a:lstStyle>
          <a:p>
            <a:r>
              <a:rPr lang="en-US" altLang="zh-CN"/>
              <a:t>2017/5/19</a:t>
            </a:r>
            <a:endParaRPr lang="zh-CN" altLang="en-US"/>
          </a:p>
        </p:txBody>
      </p:sp>
      <p:sp>
        <p:nvSpPr>
          <p:cNvPr id="11" name="Footer Placeholder 4">
            <a:extLst>
              <a:ext uri="{FF2B5EF4-FFF2-40B4-BE49-F238E27FC236}">
                <a16:creationId xmlns:a16="http://schemas.microsoft.com/office/drawing/2014/main" xmlns="" id="{72239E33-8506-4934-8F20-2BC899E3D301}"/>
              </a:ext>
            </a:extLst>
          </p:cNvPr>
          <p:cNvSpPr>
            <a:spLocks noGrp="1"/>
          </p:cNvSpPr>
          <p:nvPr>
            <p:ph type="ftr" sz="quarter" idx="3"/>
          </p:nvPr>
        </p:nvSpPr>
        <p:spPr>
          <a:xfrm>
            <a:off x="4038600" y="6482934"/>
            <a:ext cx="4114800" cy="365125"/>
          </a:xfrm>
          <a:prstGeom prst="rect">
            <a:avLst/>
          </a:prstGeom>
        </p:spPr>
        <p:txBody>
          <a:bodyPr vert="horz" lIns="91440" tIns="45720" rIns="91440" bIns="45720" rtlCol="0" anchor="ctr">
            <a:noAutofit/>
          </a:bodyPr>
          <a:lstStyle>
            <a:lvl1pPr algn="ctr">
              <a:defRPr sz="1000">
                <a:solidFill>
                  <a:schemeClr val="tx1">
                    <a:tint val="75000"/>
                  </a:schemeClr>
                </a:solidFill>
              </a:defRPr>
            </a:lvl1pPr>
          </a:lstStyle>
          <a:p>
            <a:r>
              <a:rPr lang="en-US" altLang="zh-CN" dirty="0"/>
              <a:t>CADA</a:t>
            </a:r>
            <a:r>
              <a:rPr lang="en-US" altLang="zh-CN" dirty="0">
                <a:solidFill>
                  <a:srgbClr val="00B0F0"/>
                </a:solidFill>
              </a:rPr>
              <a:t>i</a:t>
            </a:r>
            <a:endParaRPr lang="zh-CN" altLang="en-US" dirty="0">
              <a:solidFill>
                <a:srgbClr val="00B0F0"/>
              </a:solidFill>
            </a:endParaRPr>
          </a:p>
        </p:txBody>
      </p:sp>
      <p:sp>
        <p:nvSpPr>
          <p:cNvPr id="16" name="Slide Number Placeholder 5">
            <a:extLst>
              <a:ext uri="{FF2B5EF4-FFF2-40B4-BE49-F238E27FC236}">
                <a16:creationId xmlns:a16="http://schemas.microsoft.com/office/drawing/2014/main" xmlns="" id="{8FFAB3FC-56AC-4F30-B311-873AFD031793}"/>
              </a:ext>
            </a:extLst>
          </p:cNvPr>
          <p:cNvSpPr>
            <a:spLocks noGrp="1"/>
          </p:cNvSpPr>
          <p:nvPr>
            <p:ph type="sldNum" sz="quarter" idx="4"/>
          </p:nvPr>
        </p:nvSpPr>
        <p:spPr>
          <a:xfrm>
            <a:off x="0" y="6498000"/>
            <a:ext cx="480000" cy="360000"/>
          </a:xfrm>
          <a:prstGeom prst="rect">
            <a:avLst/>
          </a:prstGeom>
          <a:solidFill>
            <a:srgbClr val="0070C0"/>
          </a:solidFill>
        </p:spPr>
        <p:txBody>
          <a:bodyPr vert="horz" lIns="91440" tIns="45720" rIns="91440" bIns="45720" rtlCol="0" anchor="ctr">
            <a:noAutofit/>
          </a:bodyPr>
          <a:lstStyle>
            <a:lvl1pPr algn="ctr">
              <a:defRPr sz="1000">
                <a:solidFill>
                  <a:schemeClr val="bg1"/>
                </a:solidFill>
              </a:defRPr>
            </a:lvl1pPr>
          </a:lstStyle>
          <a:p>
            <a:fld id="{B9E70E95-419F-409E-ADFB-2EE57791C866}" type="slidenum">
              <a:rPr lang="zh-CN" altLang="en-US" smtClean="0"/>
              <a:pPr/>
              <a:t>‹#›</a:t>
            </a:fld>
            <a:endParaRPr lang="zh-CN" altLang="en-US"/>
          </a:p>
        </p:txBody>
      </p:sp>
    </p:spTree>
    <p:extLst>
      <p:ext uri="{BB962C8B-B14F-4D97-AF65-F5344CB8AC3E}">
        <p14:creationId xmlns:p14="http://schemas.microsoft.com/office/powerpoint/2010/main" val="17444237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BC1570A-34FA-4074-AC35-9FC220DA814A}"/>
              </a:ext>
            </a:extLst>
          </p:cNvPr>
          <p:cNvSpPr>
            <a:spLocks noGrp="1"/>
          </p:cNvSpPr>
          <p:nvPr>
            <p:ph type="title"/>
          </p:nvPr>
        </p:nvSpPr>
        <p:spPr/>
        <p:txBody>
          <a:bodyPr/>
          <a:lstStyle/>
          <a:p>
            <a:r>
              <a:rPr lang="zh-CN" altLang="en-US"/>
              <a:t>单击此处编辑母版标题样式</a:t>
            </a:r>
          </a:p>
        </p:txBody>
      </p:sp>
      <p:sp>
        <p:nvSpPr>
          <p:cNvPr id="6" name="Picture Placeholder 3">
            <a:extLst>
              <a:ext uri="{FF2B5EF4-FFF2-40B4-BE49-F238E27FC236}">
                <a16:creationId xmlns:a16="http://schemas.microsoft.com/office/drawing/2014/main" xmlns="" id="{CB195E26-EEAD-4443-927E-0EED9B5B57FC}"/>
              </a:ext>
            </a:extLst>
          </p:cNvPr>
          <p:cNvSpPr>
            <a:spLocks noGrp="1" noChangeAspect="1"/>
          </p:cNvSpPr>
          <p:nvPr>
            <p:ph type="pic" sz="quarter" idx="17"/>
          </p:nvPr>
        </p:nvSpPr>
        <p:spPr>
          <a:xfrm>
            <a:off x="932630" y="1894570"/>
            <a:ext cx="756551" cy="756551"/>
          </a:xfrm>
        </p:spPr>
        <p:txBody>
          <a:bodyPr vert="horz" lIns="0" tIns="36000" rIns="0" bIns="36000" rtlCol="0" anchor="ctr">
            <a:noAutofit/>
          </a:bodyPr>
          <a:lstStyle>
            <a:lvl1pPr>
              <a:defRPr lang="zh-CN" altLang="en-US" dirty="0">
                <a:solidFill>
                  <a:schemeClr val="tx1"/>
                </a:solidFill>
              </a:defRPr>
            </a:lvl1pPr>
          </a:lstStyle>
          <a:p>
            <a:pPr lvl="0">
              <a:buFont typeface="Wingdings 3" panose="05040102010807070707" pitchFamily="18" charset="2"/>
              <a:buNone/>
            </a:pPr>
            <a:endParaRPr lang="zh-CN" altLang="en-US" dirty="0"/>
          </a:p>
        </p:txBody>
      </p:sp>
      <p:sp>
        <p:nvSpPr>
          <p:cNvPr id="7" name="内容占位符 4">
            <a:extLst>
              <a:ext uri="{FF2B5EF4-FFF2-40B4-BE49-F238E27FC236}">
                <a16:creationId xmlns:a16="http://schemas.microsoft.com/office/drawing/2014/main" xmlns="" id="{82DB25D4-6C05-4555-8AD9-5D10C102E550}"/>
              </a:ext>
            </a:extLst>
          </p:cNvPr>
          <p:cNvSpPr>
            <a:spLocks noGrp="1"/>
          </p:cNvSpPr>
          <p:nvPr>
            <p:ph sz="quarter" idx="14"/>
          </p:nvPr>
        </p:nvSpPr>
        <p:spPr>
          <a:xfrm>
            <a:off x="838198" y="3060000"/>
            <a:ext cx="2880000" cy="1800000"/>
          </a:xfrm>
          <a:ln w="6350">
            <a:noFill/>
          </a:ln>
        </p:spPr>
        <p:txBody>
          <a:bodyPr vert="horz" lIns="0" tIns="0" rIns="0" bIns="0" rtlCol="0">
            <a:noAutofit/>
          </a:bodyPr>
          <a:lstStyle>
            <a:lvl1pPr>
              <a:defRPr lang="zh-CN" altLang="en-US" dirty="0">
                <a:solidFill>
                  <a:schemeClr val="tx1"/>
                </a:solidFill>
              </a:defRPr>
            </a:lvl1pPr>
            <a:lvl2pPr>
              <a:defRPr lang="zh-CN" altLang="en-US" dirty="0">
                <a:solidFill>
                  <a:schemeClr val="tx1"/>
                </a:solidFill>
              </a:defRPr>
            </a:lvl2pPr>
          </a:lstStyle>
          <a:p>
            <a:pPr lvl="0">
              <a:buFont typeface="Wingdings 3" panose="05040102010807070707" pitchFamily="18" charset="2"/>
              <a:buNone/>
            </a:pPr>
            <a:r>
              <a:rPr lang="zh-CN" altLang="en-US" dirty="0"/>
              <a:t>编辑母版文本样式</a:t>
            </a:r>
          </a:p>
          <a:p>
            <a:pPr marL="0" lvl="1"/>
            <a:r>
              <a:rPr lang="zh-CN" altLang="en-US" dirty="0"/>
              <a:t>第二级</a:t>
            </a:r>
          </a:p>
        </p:txBody>
      </p:sp>
      <p:sp>
        <p:nvSpPr>
          <p:cNvPr id="8" name="内容占位符 4">
            <a:extLst>
              <a:ext uri="{FF2B5EF4-FFF2-40B4-BE49-F238E27FC236}">
                <a16:creationId xmlns:a16="http://schemas.microsoft.com/office/drawing/2014/main" xmlns="" id="{0D07F238-DFCA-48BB-85A4-868EC79BDF43}"/>
              </a:ext>
            </a:extLst>
          </p:cNvPr>
          <p:cNvSpPr>
            <a:spLocks noGrp="1"/>
          </p:cNvSpPr>
          <p:nvPr>
            <p:ph sz="quarter" idx="15"/>
          </p:nvPr>
        </p:nvSpPr>
        <p:spPr>
          <a:xfrm>
            <a:off x="4655205" y="3060000"/>
            <a:ext cx="2880000" cy="1800000"/>
          </a:xfrm>
          <a:ln w="6350">
            <a:noFill/>
          </a:ln>
        </p:spPr>
        <p:txBody>
          <a:bodyPr vert="horz" lIns="0" tIns="0" rIns="0" bIns="0" rtlCol="0">
            <a:noAutofit/>
          </a:bodyPr>
          <a:lstStyle>
            <a:lvl1pPr>
              <a:defRPr lang="zh-CN" altLang="en-US" dirty="0">
                <a:solidFill>
                  <a:schemeClr val="tx1"/>
                </a:solidFill>
              </a:defRPr>
            </a:lvl1pPr>
            <a:lvl2pPr>
              <a:defRPr lang="zh-CN" altLang="en-US" dirty="0">
                <a:solidFill>
                  <a:schemeClr val="tx1"/>
                </a:solidFill>
              </a:defRPr>
            </a:lvl2pPr>
          </a:lstStyle>
          <a:p>
            <a:pPr lvl="0">
              <a:buFont typeface="Wingdings 3" panose="05040102010807070707" pitchFamily="18" charset="2"/>
              <a:buNone/>
            </a:pPr>
            <a:r>
              <a:rPr lang="zh-CN" altLang="en-US" dirty="0"/>
              <a:t>编辑母版文本样式</a:t>
            </a:r>
          </a:p>
          <a:p>
            <a:pPr marL="0" lvl="1"/>
            <a:r>
              <a:rPr lang="zh-CN" altLang="en-US" dirty="0"/>
              <a:t>第二级</a:t>
            </a:r>
          </a:p>
        </p:txBody>
      </p:sp>
      <p:sp>
        <p:nvSpPr>
          <p:cNvPr id="9" name="内容占位符 4">
            <a:extLst>
              <a:ext uri="{FF2B5EF4-FFF2-40B4-BE49-F238E27FC236}">
                <a16:creationId xmlns:a16="http://schemas.microsoft.com/office/drawing/2014/main" xmlns="" id="{3B8A92FB-43DB-4A5F-A01C-BB5E9641D04C}"/>
              </a:ext>
            </a:extLst>
          </p:cNvPr>
          <p:cNvSpPr>
            <a:spLocks noGrp="1"/>
          </p:cNvSpPr>
          <p:nvPr>
            <p:ph sz="quarter" idx="31"/>
          </p:nvPr>
        </p:nvSpPr>
        <p:spPr>
          <a:xfrm>
            <a:off x="2170198" y="1914180"/>
            <a:ext cx="1548000" cy="720001"/>
          </a:xfrm>
        </p:spPr>
        <p:txBody>
          <a:bodyPr vert="horz" lIns="0" tIns="0" rIns="0" bIns="0" rtlCol="0" anchor="ctr">
            <a:noAutofit/>
          </a:bodyPr>
          <a:lstStyle>
            <a:lvl1pPr algn="r">
              <a:defRPr lang="zh-CN" altLang="en-US" sz="3200" dirty="0">
                <a:solidFill>
                  <a:schemeClr val="tx1"/>
                </a:solidFill>
              </a:defRPr>
            </a:lvl1pPr>
            <a:lvl2pPr algn="r">
              <a:defRPr lang="zh-CN" altLang="en-US" sz="3200" dirty="0">
                <a:solidFill>
                  <a:schemeClr val="tx1"/>
                </a:solidFill>
              </a:defRPr>
            </a:lvl2pPr>
          </a:lstStyle>
          <a:p>
            <a:pPr lvl="0">
              <a:buFont typeface="Wingdings 3" panose="05040102010807070707" pitchFamily="18" charset="2"/>
              <a:buNone/>
            </a:pPr>
            <a:r>
              <a:rPr lang="zh-CN" altLang="en-US" dirty="0"/>
              <a:t>编辑母版文本样式</a:t>
            </a:r>
          </a:p>
          <a:p>
            <a:pPr marL="0" lvl="1"/>
            <a:r>
              <a:rPr lang="zh-CN" altLang="en-US" dirty="0"/>
              <a:t>第二级</a:t>
            </a:r>
          </a:p>
        </p:txBody>
      </p:sp>
      <p:sp>
        <p:nvSpPr>
          <p:cNvPr id="11" name="矩形: 圆角 10">
            <a:extLst>
              <a:ext uri="{FF2B5EF4-FFF2-40B4-BE49-F238E27FC236}">
                <a16:creationId xmlns:a16="http://schemas.microsoft.com/office/drawing/2014/main" xmlns="" id="{81AC5BFF-0371-4AE6-9F66-C666445720D6}"/>
              </a:ext>
            </a:extLst>
          </p:cNvPr>
          <p:cNvSpPr>
            <a:spLocks noChangeAspect="1"/>
          </p:cNvSpPr>
          <p:nvPr userDrawn="1"/>
        </p:nvSpPr>
        <p:spPr>
          <a:xfrm>
            <a:off x="838642" y="1801335"/>
            <a:ext cx="944526" cy="945690"/>
          </a:xfrm>
          <a:prstGeom prst="roundRect">
            <a:avLst>
              <a:gd name="adj" fmla="val 9223"/>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42">
              <a:solidFill>
                <a:schemeClr val="tx1"/>
              </a:solidFill>
            </a:endParaRPr>
          </a:p>
        </p:txBody>
      </p:sp>
      <p:sp>
        <p:nvSpPr>
          <p:cNvPr id="13" name="内容占位符 4">
            <a:extLst>
              <a:ext uri="{FF2B5EF4-FFF2-40B4-BE49-F238E27FC236}">
                <a16:creationId xmlns:a16="http://schemas.microsoft.com/office/drawing/2014/main" xmlns="" id="{7158FEA4-298F-4138-B22F-775D628AE68D}"/>
              </a:ext>
            </a:extLst>
          </p:cNvPr>
          <p:cNvSpPr>
            <a:spLocks noGrp="1"/>
          </p:cNvSpPr>
          <p:nvPr>
            <p:ph sz="quarter" idx="44"/>
          </p:nvPr>
        </p:nvSpPr>
        <p:spPr>
          <a:xfrm>
            <a:off x="5987205" y="1914180"/>
            <a:ext cx="1548000" cy="720001"/>
          </a:xfrm>
        </p:spPr>
        <p:txBody>
          <a:bodyPr vert="horz" lIns="0" tIns="0" rIns="0" bIns="0" rtlCol="0" anchor="ctr">
            <a:noAutofit/>
          </a:bodyPr>
          <a:lstStyle>
            <a:lvl1pPr algn="r">
              <a:defRPr lang="zh-CN" altLang="en-US" sz="3200" dirty="0">
                <a:solidFill>
                  <a:schemeClr val="tx1"/>
                </a:solidFill>
              </a:defRPr>
            </a:lvl1pPr>
            <a:lvl2pPr algn="r">
              <a:defRPr lang="zh-CN" altLang="en-US" sz="3200" dirty="0">
                <a:solidFill>
                  <a:schemeClr val="tx1"/>
                </a:solidFill>
              </a:defRPr>
            </a:lvl2pPr>
          </a:lstStyle>
          <a:p>
            <a:pPr lvl="0">
              <a:buFont typeface="Wingdings 3" panose="05040102010807070707" pitchFamily="18" charset="2"/>
              <a:buNone/>
            </a:pPr>
            <a:r>
              <a:rPr lang="zh-CN" altLang="en-US" dirty="0"/>
              <a:t>编辑母版文本样式</a:t>
            </a:r>
          </a:p>
          <a:p>
            <a:pPr marL="0" lvl="1"/>
            <a:r>
              <a:rPr lang="zh-CN" altLang="en-US" dirty="0"/>
              <a:t>第二级</a:t>
            </a:r>
          </a:p>
        </p:txBody>
      </p:sp>
      <p:sp>
        <p:nvSpPr>
          <p:cNvPr id="17" name="内容占位符 4">
            <a:extLst>
              <a:ext uri="{FF2B5EF4-FFF2-40B4-BE49-F238E27FC236}">
                <a16:creationId xmlns:a16="http://schemas.microsoft.com/office/drawing/2014/main" xmlns="" id="{CCD7D57B-2B95-4AE3-882C-23A8436605B3}"/>
              </a:ext>
            </a:extLst>
          </p:cNvPr>
          <p:cNvSpPr>
            <a:spLocks noGrp="1"/>
          </p:cNvSpPr>
          <p:nvPr>
            <p:ph sz="quarter" idx="48"/>
          </p:nvPr>
        </p:nvSpPr>
        <p:spPr>
          <a:xfrm>
            <a:off x="9804213" y="1914180"/>
            <a:ext cx="1548000" cy="720001"/>
          </a:xfrm>
        </p:spPr>
        <p:txBody>
          <a:bodyPr vert="horz" lIns="0" tIns="0" rIns="0" bIns="0" rtlCol="0" anchor="ctr">
            <a:noAutofit/>
          </a:bodyPr>
          <a:lstStyle>
            <a:lvl1pPr algn="r">
              <a:defRPr lang="zh-CN" altLang="en-US" sz="3200" dirty="0">
                <a:solidFill>
                  <a:schemeClr val="tx1"/>
                </a:solidFill>
              </a:defRPr>
            </a:lvl1pPr>
            <a:lvl2pPr algn="r">
              <a:defRPr lang="zh-CN" altLang="en-US" sz="3200" dirty="0">
                <a:solidFill>
                  <a:schemeClr val="tx1"/>
                </a:solidFill>
              </a:defRPr>
            </a:lvl2pPr>
          </a:lstStyle>
          <a:p>
            <a:pPr lvl="0">
              <a:buFont typeface="Wingdings 3" panose="05040102010807070707" pitchFamily="18" charset="2"/>
              <a:buNone/>
            </a:pPr>
            <a:r>
              <a:rPr lang="zh-CN" altLang="en-US" dirty="0"/>
              <a:t>编辑母版文本样式</a:t>
            </a:r>
          </a:p>
          <a:p>
            <a:pPr marL="0" lvl="1"/>
            <a:r>
              <a:rPr lang="zh-CN" altLang="en-US" dirty="0"/>
              <a:t>第二级</a:t>
            </a:r>
          </a:p>
        </p:txBody>
      </p:sp>
      <p:sp>
        <p:nvSpPr>
          <p:cNvPr id="19" name="内容占位符 4">
            <a:extLst>
              <a:ext uri="{FF2B5EF4-FFF2-40B4-BE49-F238E27FC236}">
                <a16:creationId xmlns:a16="http://schemas.microsoft.com/office/drawing/2014/main" xmlns="" id="{C4F76720-0CF9-42EA-92D3-AB527B5BE681}"/>
              </a:ext>
            </a:extLst>
          </p:cNvPr>
          <p:cNvSpPr>
            <a:spLocks noGrp="1"/>
          </p:cNvSpPr>
          <p:nvPr>
            <p:ph sz="quarter" idx="49"/>
          </p:nvPr>
        </p:nvSpPr>
        <p:spPr>
          <a:xfrm>
            <a:off x="8472213" y="3060000"/>
            <a:ext cx="2880000" cy="1800000"/>
          </a:xfrm>
          <a:ln w="6350">
            <a:noFill/>
          </a:ln>
        </p:spPr>
        <p:txBody>
          <a:bodyPr vert="horz" lIns="0" tIns="0" rIns="0" bIns="0" rtlCol="0">
            <a:noAutofit/>
          </a:bodyPr>
          <a:lstStyle>
            <a:lvl1pPr>
              <a:defRPr lang="zh-CN" altLang="en-US" dirty="0">
                <a:solidFill>
                  <a:schemeClr val="tx1"/>
                </a:solidFill>
              </a:defRPr>
            </a:lvl1pPr>
            <a:lvl2pPr>
              <a:defRPr lang="zh-CN" altLang="en-US" dirty="0">
                <a:solidFill>
                  <a:schemeClr val="tx1"/>
                </a:solidFill>
              </a:defRPr>
            </a:lvl2pPr>
          </a:lstStyle>
          <a:p>
            <a:pPr lvl="0">
              <a:buFont typeface="Wingdings 3" panose="05040102010807070707" pitchFamily="18" charset="2"/>
              <a:buNone/>
            </a:pPr>
            <a:r>
              <a:rPr lang="zh-CN" altLang="en-US" dirty="0"/>
              <a:t>编辑母版文本样式</a:t>
            </a:r>
          </a:p>
          <a:p>
            <a:pPr marL="0" lvl="1"/>
            <a:r>
              <a:rPr lang="zh-CN" altLang="en-US" dirty="0"/>
              <a:t>第二级</a:t>
            </a:r>
          </a:p>
        </p:txBody>
      </p:sp>
      <p:sp>
        <p:nvSpPr>
          <p:cNvPr id="21" name="内容占位符 10">
            <a:extLst>
              <a:ext uri="{FF2B5EF4-FFF2-40B4-BE49-F238E27FC236}">
                <a16:creationId xmlns:a16="http://schemas.microsoft.com/office/drawing/2014/main" xmlns="" id="{DD99F3E1-245E-48F7-860C-D90DE625B81E}"/>
              </a:ext>
            </a:extLst>
          </p:cNvPr>
          <p:cNvSpPr>
            <a:spLocks noGrp="1"/>
          </p:cNvSpPr>
          <p:nvPr>
            <p:ph sz="quarter" idx="13"/>
          </p:nvPr>
        </p:nvSpPr>
        <p:spPr>
          <a:xfrm>
            <a:off x="838201" y="1062925"/>
            <a:ext cx="10515599" cy="238902"/>
          </a:xfrm>
        </p:spPr>
        <p:txBody>
          <a:bodyPr vert="horz" lIns="0" tIns="36000" rIns="36000" bIns="0" rtlCol="0" anchor="t">
            <a:noAutofit/>
          </a:bodyPr>
          <a:lstStyle>
            <a:lvl1pPr>
              <a:defRPr lang="zh-CN" altLang="en-US" sz="1200" smtClean="0">
                <a:solidFill>
                  <a:schemeClr val="tx1">
                    <a:lumMod val="75000"/>
                  </a:schemeClr>
                </a:solidFill>
                <a:latin typeface="+mn-lt"/>
                <a:ea typeface="+mj-ea"/>
                <a:cs typeface="+mj-cs"/>
              </a:defRPr>
            </a:lvl1pPr>
            <a:lvl2pPr>
              <a:defRPr lang="zh-CN" altLang="en-US" sz="1200" smtClean="0">
                <a:latin typeface="+mn-lt"/>
              </a:defRPr>
            </a:lvl2pPr>
            <a:lvl3pPr>
              <a:defRPr lang="zh-CN" altLang="en-US" sz="1200" smtClean="0">
                <a:latin typeface="+mn-lt"/>
              </a:defRPr>
            </a:lvl3pPr>
            <a:lvl4pPr>
              <a:defRPr lang="zh-CN" altLang="en-US" sz="1200" smtClean="0">
                <a:latin typeface="+mn-lt"/>
              </a:defRPr>
            </a:lvl4pPr>
            <a:lvl5pPr>
              <a:defRPr lang="zh-CN" altLang="en-US" sz="1200">
                <a:latin typeface="+mn-lt"/>
              </a:defRPr>
            </a:lvl5pPr>
          </a:lstStyle>
          <a:p>
            <a:pPr lvl="0">
              <a:lnSpc>
                <a:spcPct val="90000"/>
              </a:lnSpc>
              <a:spcBef>
                <a:spcPct val="0"/>
              </a:spcBef>
              <a:buNone/>
            </a:pPr>
            <a:r>
              <a:rPr lang="zh-CN" altLang="en-US" dirty="0"/>
              <a:t>编辑母版文本样式</a:t>
            </a:r>
          </a:p>
        </p:txBody>
      </p:sp>
      <p:sp>
        <p:nvSpPr>
          <p:cNvPr id="23" name="Picture Placeholder 3">
            <a:extLst>
              <a:ext uri="{FF2B5EF4-FFF2-40B4-BE49-F238E27FC236}">
                <a16:creationId xmlns:a16="http://schemas.microsoft.com/office/drawing/2014/main" xmlns="" id="{32B1EFD9-D0D1-49BD-8595-CB8AA89B26D5}"/>
              </a:ext>
            </a:extLst>
          </p:cNvPr>
          <p:cNvSpPr>
            <a:spLocks noGrp="1" noChangeAspect="1"/>
          </p:cNvSpPr>
          <p:nvPr>
            <p:ph type="pic" sz="quarter" idx="50"/>
          </p:nvPr>
        </p:nvSpPr>
        <p:spPr>
          <a:xfrm>
            <a:off x="4749193" y="1894570"/>
            <a:ext cx="756551" cy="756551"/>
          </a:xfrm>
        </p:spPr>
        <p:txBody>
          <a:bodyPr vert="horz" lIns="0" tIns="36000" rIns="0" bIns="36000" rtlCol="0" anchor="ctr">
            <a:noAutofit/>
          </a:bodyPr>
          <a:lstStyle>
            <a:lvl1pPr>
              <a:defRPr lang="zh-CN" altLang="en-US" dirty="0">
                <a:solidFill>
                  <a:schemeClr val="tx1"/>
                </a:solidFill>
              </a:defRPr>
            </a:lvl1pPr>
          </a:lstStyle>
          <a:p>
            <a:pPr lvl="0">
              <a:buFont typeface="Wingdings 3" panose="05040102010807070707" pitchFamily="18" charset="2"/>
              <a:buNone/>
            </a:pPr>
            <a:endParaRPr lang="zh-CN" altLang="en-US" dirty="0"/>
          </a:p>
        </p:txBody>
      </p:sp>
      <p:sp>
        <p:nvSpPr>
          <p:cNvPr id="24" name="矩形: 圆角 23">
            <a:extLst>
              <a:ext uri="{FF2B5EF4-FFF2-40B4-BE49-F238E27FC236}">
                <a16:creationId xmlns:a16="http://schemas.microsoft.com/office/drawing/2014/main" xmlns="" id="{773AE11F-D89C-433B-B0AA-B0FBD7F07401}"/>
              </a:ext>
            </a:extLst>
          </p:cNvPr>
          <p:cNvSpPr>
            <a:spLocks noChangeAspect="1"/>
          </p:cNvSpPr>
          <p:nvPr userDrawn="1"/>
        </p:nvSpPr>
        <p:spPr>
          <a:xfrm>
            <a:off x="4655205" y="1801335"/>
            <a:ext cx="944526" cy="945690"/>
          </a:xfrm>
          <a:prstGeom prst="roundRect">
            <a:avLst>
              <a:gd name="adj" fmla="val 9223"/>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42">
              <a:solidFill>
                <a:schemeClr val="tx1"/>
              </a:solidFill>
            </a:endParaRPr>
          </a:p>
        </p:txBody>
      </p:sp>
      <p:sp>
        <p:nvSpPr>
          <p:cNvPr id="25" name="Picture Placeholder 3">
            <a:extLst>
              <a:ext uri="{FF2B5EF4-FFF2-40B4-BE49-F238E27FC236}">
                <a16:creationId xmlns:a16="http://schemas.microsoft.com/office/drawing/2014/main" xmlns="" id="{423C3836-FF57-42CF-81CF-A9C9A0635B6A}"/>
              </a:ext>
            </a:extLst>
          </p:cNvPr>
          <p:cNvSpPr>
            <a:spLocks noGrp="1" noChangeAspect="1"/>
          </p:cNvSpPr>
          <p:nvPr>
            <p:ph type="pic" sz="quarter" idx="51"/>
          </p:nvPr>
        </p:nvSpPr>
        <p:spPr>
          <a:xfrm>
            <a:off x="8565756" y="1894570"/>
            <a:ext cx="756551" cy="756551"/>
          </a:xfrm>
        </p:spPr>
        <p:txBody>
          <a:bodyPr vert="horz" lIns="0" tIns="36000" rIns="0" bIns="36000" rtlCol="0" anchor="ctr">
            <a:noAutofit/>
          </a:bodyPr>
          <a:lstStyle>
            <a:lvl1pPr>
              <a:defRPr lang="zh-CN" altLang="en-US" dirty="0">
                <a:solidFill>
                  <a:schemeClr val="tx1"/>
                </a:solidFill>
              </a:defRPr>
            </a:lvl1pPr>
          </a:lstStyle>
          <a:p>
            <a:pPr lvl="0">
              <a:buFont typeface="Wingdings 3" panose="05040102010807070707" pitchFamily="18" charset="2"/>
              <a:buNone/>
            </a:pPr>
            <a:endParaRPr lang="zh-CN" altLang="en-US" dirty="0"/>
          </a:p>
        </p:txBody>
      </p:sp>
      <p:sp>
        <p:nvSpPr>
          <p:cNvPr id="26" name="矩形: 圆角 25">
            <a:extLst>
              <a:ext uri="{FF2B5EF4-FFF2-40B4-BE49-F238E27FC236}">
                <a16:creationId xmlns:a16="http://schemas.microsoft.com/office/drawing/2014/main" xmlns="" id="{BECAFCB6-03CC-437C-8687-2FC560108215}"/>
              </a:ext>
            </a:extLst>
          </p:cNvPr>
          <p:cNvSpPr>
            <a:spLocks noChangeAspect="1"/>
          </p:cNvSpPr>
          <p:nvPr userDrawn="1"/>
        </p:nvSpPr>
        <p:spPr>
          <a:xfrm>
            <a:off x="8471768" y="1801335"/>
            <a:ext cx="944526" cy="945690"/>
          </a:xfrm>
          <a:prstGeom prst="roundRect">
            <a:avLst>
              <a:gd name="adj" fmla="val 9223"/>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42">
              <a:solidFill>
                <a:schemeClr val="tx1"/>
              </a:solidFill>
            </a:endParaRPr>
          </a:p>
        </p:txBody>
      </p:sp>
      <p:sp>
        <p:nvSpPr>
          <p:cNvPr id="27" name="Date Placeholder 3">
            <a:extLst>
              <a:ext uri="{FF2B5EF4-FFF2-40B4-BE49-F238E27FC236}">
                <a16:creationId xmlns:a16="http://schemas.microsoft.com/office/drawing/2014/main" xmlns="" id="{12BF5E5D-FC06-4F20-A41E-6E03910E9743}"/>
              </a:ext>
            </a:extLst>
          </p:cNvPr>
          <p:cNvSpPr>
            <a:spLocks noGrp="1"/>
          </p:cNvSpPr>
          <p:nvPr>
            <p:ph type="dt" sz="half" idx="2"/>
          </p:nvPr>
        </p:nvSpPr>
        <p:spPr>
          <a:xfrm>
            <a:off x="9448800" y="6482935"/>
            <a:ext cx="2743200" cy="365125"/>
          </a:xfrm>
          <a:prstGeom prst="rect">
            <a:avLst/>
          </a:prstGeom>
        </p:spPr>
        <p:txBody>
          <a:bodyPr vert="horz" lIns="91440" tIns="45720" rIns="91440" bIns="45720" rtlCol="0" anchor="ctr">
            <a:noAutofit/>
          </a:bodyPr>
          <a:lstStyle>
            <a:lvl1pPr algn="r">
              <a:defRPr sz="1000">
                <a:solidFill>
                  <a:schemeClr val="tx1">
                    <a:tint val="75000"/>
                  </a:schemeClr>
                </a:solidFill>
              </a:defRPr>
            </a:lvl1pPr>
          </a:lstStyle>
          <a:p>
            <a:r>
              <a:rPr lang="en-US" altLang="zh-CN"/>
              <a:t>2017/5/19</a:t>
            </a:r>
            <a:endParaRPr lang="zh-CN" altLang="en-US"/>
          </a:p>
        </p:txBody>
      </p:sp>
      <p:sp>
        <p:nvSpPr>
          <p:cNvPr id="28" name="Footer Placeholder 4">
            <a:extLst>
              <a:ext uri="{FF2B5EF4-FFF2-40B4-BE49-F238E27FC236}">
                <a16:creationId xmlns:a16="http://schemas.microsoft.com/office/drawing/2014/main" xmlns="" id="{1D12B289-DF1A-4718-84A5-FAC44FB61804}"/>
              </a:ext>
            </a:extLst>
          </p:cNvPr>
          <p:cNvSpPr>
            <a:spLocks noGrp="1"/>
          </p:cNvSpPr>
          <p:nvPr>
            <p:ph type="ftr" sz="quarter" idx="3"/>
          </p:nvPr>
        </p:nvSpPr>
        <p:spPr>
          <a:xfrm>
            <a:off x="4038600" y="6482934"/>
            <a:ext cx="4114800" cy="365125"/>
          </a:xfrm>
          <a:prstGeom prst="rect">
            <a:avLst/>
          </a:prstGeom>
        </p:spPr>
        <p:txBody>
          <a:bodyPr vert="horz" lIns="91440" tIns="45720" rIns="91440" bIns="45720" rtlCol="0" anchor="ctr">
            <a:noAutofit/>
          </a:bodyPr>
          <a:lstStyle>
            <a:lvl1pPr algn="ctr">
              <a:defRPr sz="1000">
                <a:solidFill>
                  <a:schemeClr val="tx1">
                    <a:tint val="75000"/>
                  </a:schemeClr>
                </a:solidFill>
              </a:defRPr>
            </a:lvl1pPr>
          </a:lstStyle>
          <a:p>
            <a:r>
              <a:rPr lang="en-US" altLang="zh-CN" dirty="0"/>
              <a:t>CADA</a:t>
            </a:r>
            <a:r>
              <a:rPr lang="en-US" altLang="zh-CN" dirty="0">
                <a:solidFill>
                  <a:srgbClr val="00B0F0"/>
                </a:solidFill>
              </a:rPr>
              <a:t>i</a:t>
            </a:r>
            <a:endParaRPr lang="zh-CN" altLang="en-US" dirty="0">
              <a:solidFill>
                <a:srgbClr val="00B0F0"/>
              </a:solidFill>
            </a:endParaRPr>
          </a:p>
        </p:txBody>
      </p:sp>
      <p:sp>
        <p:nvSpPr>
          <p:cNvPr id="29" name="Slide Number Placeholder 5">
            <a:extLst>
              <a:ext uri="{FF2B5EF4-FFF2-40B4-BE49-F238E27FC236}">
                <a16:creationId xmlns:a16="http://schemas.microsoft.com/office/drawing/2014/main" xmlns="" id="{D2A171A4-B7B5-46B8-BB6F-C899618029A1}"/>
              </a:ext>
            </a:extLst>
          </p:cNvPr>
          <p:cNvSpPr>
            <a:spLocks noGrp="1"/>
          </p:cNvSpPr>
          <p:nvPr>
            <p:ph type="sldNum" sz="quarter" idx="4"/>
          </p:nvPr>
        </p:nvSpPr>
        <p:spPr>
          <a:xfrm>
            <a:off x="0" y="6498000"/>
            <a:ext cx="480000" cy="360000"/>
          </a:xfrm>
          <a:prstGeom prst="rect">
            <a:avLst/>
          </a:prstGeom>
          <a:solidFill>
            <a:srgbClr val="0070C0"/>
          </a:solidFill>
        </p:spPr>
        <p:txBody>
          <a:bodyPr vert="horz" lIns="91440" tIns="45720" rIns="91440" bIns="45720" rtlCol="0" anchor="ctr">
            <a:noAutofit/>
          </a:bodyPr>
          <a:lstStyle>
            <a:lvl1pPr algn="ctr">
              <a:defRPr sz="1000">
                <a:solidFill>
                  <a:schemeClr val="bg1"/>
                </a:solidFill>
              </a:defRPr>
            </a:lvl1pPr>
          </a:lstStyle>
          <a:p>
            <a:fld id="{B9E70E95-419F-409E-ADFB-2EE57791C866}" type="slidenum">
              <a:rPr lang="zh-CN" altLang="en-US" smtClean="0"/>
              <a:pPr/>
              <a:t>‹#›</a:t>
            </a:fld>
            <a:endParaRPr lang="zh-CN" altLang="en-US"/>
          </a:p>
        </p:txBody>
      </p:sp>
    </p:spTree>
    <p:extLst>
      <p:ext uri="{BB962C8B-B14F-4D97-AF65-F5344CB8AC3E}">
        <p14:creationId xmlns:p14="http://schemas.microsoft.com/office/powerpoint/2010/main" val="25565439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带标题内容页-1">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lvl1pPr>
              <a:defRPr>
                <a:solidFill>
                  <a:schemeClr val="tx1">
                    <a:lumMod val="75000"/>
                  </a:schemeClr>
                </a:solidFill>
              </a:defRPr>
            </a:lvl1pPr>
          </a:lstStyle>
          <a:p>
            <a:r>
              <a:rPr lang="zh-CN" altLang="en-US" dirty="0"/>
              <a:t>单击此处编辑母版标题样式</a:t>
            </a:r>
          </a:p>
        </p:txBody>
      </p:sp>
      <p:sp>
        <p:nvSpPr>
          <p:cNvPr id="12" name="Date Placeholder 3"/>
          <p:cNvSpPr>
            <a:spLocks noGrp="1"/>
          </p:cNvSpPr>
          <p:nvPr>
            <p:ph type="dt" sz="half" idx="2"/>
          </p:nvPr>
        </p:nvSpPr>
        <p:spPr>
          <a:xfrm>
            <a:off x="9448800" y="6482935"/>
            <a:ext cx="2743200" cy="365125"/>
          </a:xfrm>
          <a:prstGeom prst="rect">
            <a:avLst/>
          </a:prstGeom>
        </p:spPr>
        <p:txBody>
          <a:bodyPr vert="horz" lIns="91440" tIns="45720" rIns="91440" bIns="45720" rtlCol="0" anchor="ctr">
            <a:noAutofit/>
          </a:bodyPr>
          <a:lstStyle>
            <a:lvl1pPr algn="r">
              <a:defRPr sz="1000">
                <a:solidFill>
                  <a:schemeClr val="tx1">
                    <a:tint val="75000"/>
                  </a:schemeClr>
                </a:solidFill>
              </a:defRPr>
            </a:lvl1pPr>
          </a:lstStyle>
          <a:p>
            <a:r>
              <a:rPr lang="en-US" altLang="zh-CN"/>
              <a:t>2017/5/19</a:t>
            </a:r>
            <a:endParaRPr lang="zh-CN" altLang="en-US"/>
          </a:p>
        </p:txBody>
      </p:sp>
      <p:sp>
        <p:nvSpPr>
          <p:cNvPr id="13" name="Footer Placeholder 4"/>
          <p:cNvSpPr>
            <a:spLocks noGrp="1"/>
          </p:cNvSpPr>
          <p:nvPr>
            <p:ph type="ftr" sz="quarter" idx="3"/>
          </p:nvPr>
        </p:nvSpPr>
        <p:spPr>
          <a:xfrm>
            <a:off x="4038600" y="6482934"/>
            <a:ext cx="4114800" cy="365125"/>
          </a:xfrm>
          <a:prstGeom prst="rect">
            <a:avLst/>
          </a:prstGeom>
        </p:spPr>
        <p:txBody>
          <a:bodyPr vert="horz" lIns="91440" tIns="45720" rIns="91440" bIns="45720" rtlCol="0" anchor="ctr">
            <a:noAutofit/>
          </a:bodyPr>
          <a:lstStyle>
            <a:lvl1pPr algn="ctr">
              <a:defRPr sz="1000">
                <a:solidFill>
                  <a:schemeClr val="tx1">
                    <a:tint val="75000"/>
                  </a:schemeClr>
                </a:solidFill>
              </a:defRPr>
            </a:lvl1pPr>
          </a:lstStyle>
          <a:p>
            <a:r>
              <a:rPr lang="en-US" altLang="zh-CN" dirty="0"/>
              <a:t>CADA</a:t>
            </a:r>
            <a:r>
              <a:rPr lang="en-US" altLang="zh-CN" dirty="0">
                <a:solidFill>
                  <a:srgbClr val="00B0F0"/>
                </a:solidFill>
              </a:rPr>
              <a:t>i</a:t>
            </a:r>
            <a:endParaRPr lang="zh-CN" altLang="en-US" dirty="0">
              <a:solidFill>
                <a:srgbClr val="00B0F0"/>
              </a:solidFill>
            </a:endParaRPr>
          </a:p>
        </p:txBody>
      </p:sp>
      <p:sp>
        <p:nvSpPr>
          <p:cNvPr id="14" name="Slide Number Placeholder 5"/>
          <p:cNvSpPr>
            <a:spLocks noGrp="1"/>
          </p:cNvSpPr>
          <p:nvPr>
            <p:ph type="sldNum" sz="quarter" idx="4"/>
          </p:nvPr>
        </p:nvSpPr>
        <p:spPr>
          <a:xfrm>
            <a:off x="0" y="6498000"/>
            <a:ext cx="480000" cy="360000"/>
          </a:xfrm>
          <a:prstGeom prst="rect">
            <a:avLst/>
          </a:prstGeom>
          <a:solidFill>
            <a:srgbClr val="0070C0"/>
          </a:solidFill>
        </p:spPr>
        <p:txBody>
          <a:bodyPr vert="horz" lIns="91440" tIns="45720" rIns="91440" bIns="45720" rtlCol="0" anchor="ctr">
            <a:noAutofit/>
          </a:bodyPr>
          <a:lstStyle>
            <a:lvl1pPr algn="ctr">
              <a:defRPr sz="1000">
                <a:solidFill>
                  <a:schemeClr val="bg1"/>
                </a:solidFill>
              </a:defRPr>
            </a:lvl1pPr>
          </a:lstStyle>
          <a:p>
            <a:fld id="{B9E70E95-419F-409E-ADFB-2EE57791C866}" type="slidenum">
              <a:rPr lang="zh-CN" altLang="en-US" smtClean="0"/>
              <a:pPr/>
              <a:t>‹#›</a:t>
            </a:fld>
            <a:endParaRPr lang="zh-CN" altLang="en-US"/>
          </a:p>
        </p:txBody>
      </p:sp>
      <p:sp>
        <p:nvSpPr>
          <p:cNvPr id="5" name="内容占位符 4"/>
          <p:cNvSpPr>
            <a:spLocks noGrp="1"/>
          </p:cNvSpPr>
          <p:nvPr>
            <p:ph sz="quarter" idx="14" hasCustomPrompt="1"/>
          </p:nvPr>
        </p:nvSpPr>
        <p:spPr>
          <a:xfrm>
            <a:off x="838200" y="1800001"/>
            <a:ext cx="5040000" cy="4557600"/>
          </a:xfrm>
        </p:spPr>
        <p:txBody>
          <a:bodyPr/>
          <a:lstStyle>
            <a:lvl1pPr marL="360000" indent="-360000">
              <a:lnSpc>
                <a:spcPct val="125000"/>
              </a:lnSpc>
              <a:spcBef>
                <a:spcPts val="1000"/>
              </a:spcBef>
              <a:spcAft>
                <a:spcPts val="1000"/>
              </a:spcAft>
              <a:buFont typeface="Wingdings 3" panose="05040102010807070707" pitchFamily="18" charset="2"/>
              <a:buChar char="u"/>
              <a:defRPr>
                <a:solidFill>
                  <a:schemeClr val="tx1">
                    <a:lumMod val="75000"/>
                  </a:schemeClr>
                </a:solidFill>
              </a:defRPr>
            </a:lvl1pPr>
            <a:lvl2pPr marL="360000" indent="0">
              <a:lnSpc>
                <a:spcPct val="125000"/>
              </a:lnSpc>
              <a:spcBef>
                <a:spcPts val="1000"/>
              </a:spcBef>
              <a:spcAft>
                <a:spcPts val="1000"/>
              </a:spcAft>
              <a:buFontTx/>
              <a:buNone/>
              <a:defRPr>
                <a:solidFill>
                  <a:schemeClr val="tx1">
                    <a:lumMod val="75000"/>
                  </a:schemeClr>
                </a:solidFill>
              </a:defRPr>
            </a:lvl2pPr>
            <a:lvl3pPr>
              <a:lnSpc>
                <a:spcPct val="125000"/>
              </a:lnSpc>
              <a:spcBef>
                <a:spcPts val="1000"/>
              </a:spcBef>
              <a:spcAft>
                <a:spcPts val="1000"/>
              </a:spcAft>
              <a:buFont typeface="+mj-lt"/>
              <a:buAutoNum type="alphaUcPeriod"/>
              <a:defRPr/>
            </a:lvl3pPr>
            <a:lvl4pPr marL="1371600" indent="0">
              <a:lnSpc>
                <a:spcPct val="125000"/>
              </a:lnSpc>
              <a:spcBef>
                <a:spcPts val="1000"/>
              </a:spcBef>
              <a:spcAft>
                <a:spcPts val="1000"/>
              </a:spcAft>
              <a:buFontTx/>
              <a:buNone/>
              <a:defRPr/>
            </a:lvl4pPr>
            <a:lvl5pPr marL="1828800" indent="0">
              <a:lnSpc>
                <a:spcPct val="125000"/>
              </a:lnSpc>
              <a:spcBef>
                <a:spcPts val="1000"/>
              </a:spcBef>
              <a:spcAft>
                <a:spcPts val="1000"/>
              </a:spcAft>
              <a:buFontTx/>
              <a:buNone/>
              <a:defRPr/>
            </a:lvl5pPr>
          </a:lstStyle>
          <a:p>
            <a:pPr lvl="0"/>
            <a:r>
              <a:rPr lang="zh-CN" altLang="en-US" dirty="0"/>
              <a:t>编辑母版文本样式</a:t>
            </a:r>
          </a:p>
          <a:p>
            <a:pPr lvl="1"/>
            <a:r>
              <a:rPr lang="zh-CN" altLang="en-US" dirty="0"/>
              <a:t>第二级</a:t>
            </a:r>
          </a:p>
        </p:txBody>
      </p:sp>
      <p:sp>
        <p:nvSpPr>
          <p:cNvPr id="4" name="Chart Placeholder 3"/>
          <p:cNvSpPr>
            <a:spLocks noGrp="1"/>
          </p:cNvSpPr>
          <p:nvPr>
            <p:ph type="chart" sz="quarter" idx="15"/>
          </p:nvPr>
        </p:nvSpPr>
        <p:spPr>
          <a:xfrm>
            <a:off x="6313800" y="1800001"/>
            <a:ext cx="5040000" cy="2160000"/>
          </a:xfrm>
        </p:spPr>
        <p:txBody>
          <a:bodyPr/>
          <a:lstStyle/>
          <a:p>
            <a:endParaRPr lang="zh-CN" altLang="en-US"/>
          </a:p>
        </p:txBody>
      </p:sp>
      <p:sp>
        <p:nvSpPr>
          <p:cNvPr id="10" name="Chart Placeholder 3"/>
          <p:cNvSpPr>
            <a:spLocks noGrp="1"/>
          </p:cNvSpPr>
          <p:nvPr>
            <p:ph type="chart" sz="quarter" idx="16"/>
          </p:nvPr>
        </p:nvSpPr>
        <p:spPr>
          <a:xfrm>
            <a:off x="6313800" y="4197601"/>
            <a:ext cx="5040000" cy="2160000"/>
          </a:xfrm>
        </p:spPr>
        <p:txBody>
          <a:bodyPr/>
          <a:lstStyle/>
          <a:p>
            <a:endParaRPr lang="zh-CN" altLang="en-US"/>
          </a:p>
        </p:txBody>
      </p:sp>
      <p:sp>
        <p:nvSpPr>
          <p:cNvPr id="16" name="内容占位符 10"/>
          <p:cNvSpPr>
            <a:spLocks noGrp="1"/>
          </p:cNvSpPr>
          <p:nvPr>
            <p:ph sz="quarter" idx="13"/>
          </p:nvPr>
        </p:nvSpPr>
        <p:spPr>
          <a:xfrm>
            <a:off x="838201" y="1062925"/>
            <a:ext cx="10515599" cy="238902"/>
          </a:xfrm>
        </p:spPr>
        <p:txBody>
          <a:bodyPr vert="horz" lIns="0" tIns="36000" rIns="36000" bIns="0" rtlCol="0" anchor="t">
            <a:noAutofit/>
          </a:bodyPr>
          <a:lstStyle>
            <a:lvl1pPr>
              <a:defRPr lang="zh-CN" altLang="en-US" sz="1200" smtClean="0">
                <a:solidFill>
                  <a:schemeClr val="tx1">
                    <a:lumMod val="75000"/>
                  </a:schemeClr>
                </a:solidFill>
                <a:latin typeface="+mn-lt"/>
                <a:ea typeface="+mj-ea"/>
                <a:cs typeface="+mj-cs"/>
              </a:defRPr>
            </a:lvl1pPr>
            <a:lvl2pPr>
              <a:defRPr lang="zh-CN" altLang="en-US" sz="1200" smtClean="0">
                <a:latin typeface="+mn-lt"/>
              </a:defRPr>
            </a:lvl2pPr>
            <a:lvl3pPr>
              <a:defRPr lang="zh-CN" altLang="en-US" sz="1200" smtClean="0">
                <a:latin typeface="+mn-lt"/>
              </a:defRPr>
            </a:lvl3pPr>
            <a:lvl4pPr>
              <a:defRPr lang="zh-CN" altLang="en-US" sz="1200" smtClean="0">
                <a:latin typeface="+mn-lt"/>
              </a:defRPr>
            </a:lvl4pPr>
            <a:lvl5pPr>
              <a:defRPr lang="zh-CN" altLang="en-US" sz="1200">
                <a:latin typeface="+mn-lt"/>
              </a:defRPr>
            </a:lvl5pPr>
          </a:lstStyle>
          <a:p>
            <a:pPr lvl="0">
              <a:lnSpc>
                <a:spcPct val="90000"/>
              </a:lnSpc>
              <a:spcBef>
                <a:spcPct val="0"/>
              </a:spcBef>
              <a:buNone/>
            </a:pPr>
            <a:r>
              <a:rPr lang="zh-CN" altLang="en-US" dirty="0"/>
              <a:t>编辑母版文本样式</a:t>
            </a:r>
          </a:p>
        </p:txBody>
      </p:sp>
    </p:spTree>
    <p:extLst>
      <p:ext uri="{BB962C8B-B14F-4D97-AF65-F5344CB8AC3E}">
        <p14:creationId xmlns:p14="http://schemas.microsoft.com/office/powerpoint/2010/main" val="12897511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带标题内容页-2">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dirty="0"/>
              <a:t>单击此处编辑母版标题样式</a:t>
            </a:r>
          </a:p>
        </p:txBody>
      </p:sp>
      <p:sp>
        <p:nvSpPr>
          <p:cNvPr id="5" name="内容占位符 4"/>
          <p:cNvSpPr>
            <a:spLocks noGrp="1"/>
          </p:cNvSpPr>
          <p:nvPr>
            <p:ph sz="quarter" idx="14" hasCustomPrompt="1"/>
          </p:nvPr>
        </p:nvSpPr>
        <p:spPr>
          <a:xfrm>
            <a:off x="838200" y="1800001"/>
            <a:ext cx="10515600" cy="820735"/>
          </a:xfrm>
        </p:spPr>
        <p:txBody>
          <a:bodyPr/>
          <a:lstStyle>
            <a:lvl1pPr marL="360000" indent="-360000">
              <a:buFont typeface="Wingdings 3" panose="05040102010807070707" pitchFamily="18" charset="2"/>
              <a:buChar char="u"/>
              <a:defRPr/>
            </a:lvl1pPr>
            <a:lvl2pPr>
              <a:buFont typeface="+mj-lt"/>
              <a:buNone/>
              <a:defRPr/>
            </a:lvl2pPr>
            <a:lvl3pPr>
              <a:buFont typeface="+mj-lt"/>
              <a:buAutoNum type="alphaUcPeriod"/>
              <a:defRPr/>
            </a:lvl3pPr>
            <a:lvl4pPr marL="1371600" indent="0">
              <a:buFontTx/>
              <a:buNone/>
              <a:defRPr/>
            </a:lvl4pPr>
            <a:lvl5pPr marL="1828800" indent="0">
              <a:buFontTx/>
              <a:buNone/>
              <a:defRPr/>
            </a:lvl5pPr>
          </a:lstStyle>
          <a:p>
            <a:pPr lvl="0"/>
            <a:r>
              <a:rPr lang="zh-CN" altLang="en-US" dirty="0"/>
              <a:t>编辑母版文本样式</a:t>
            </a:r>
          </a:p>
          <a:p>
            <a:pPr lvl="1"/>
            <a:r>
              <a:rPr lang="zh-CN" altLang="en-US" dirty="0"/>
              <a:t>第二级</a:t>
            </a:r>
          </a:p>
        </p:txBody>
      </p:sp>
      <p:sp>
        <p:nvSpPr>
          <p:cNvPr id="9" name="内容占位符 4"/>
          <p:cNvSpPr>
            <a:spLocks noGrp="1"/>
          </p:cNvSpPr>
          <p:nvPr>
            <p:ph sz="quarter" idx="15" hasCustomPrompt="1"/>
          </p:nvPr>
        </p:nvSpPr>
        <p:spPr>
          <a:xfrm>
            <a:off x="838200" y="2767692"/>
            <a:ext cx="10515600" cy="3624943"/>
          </a:xfrm>
        </p:spPr>
        <p:txBody>
          <a:bodyPr/>
          <a:lstStyle>
            <a:lvl1pPr marL="360000" indent="-360000">
              <a:buFont typeface="Wingdings 3" panose="05040102010807070707" pitchFamily="18" charset="2"/>
              <a:buChar char="u"/>
              <a:defRPr/>
            </a:lvl1pPr>
            <a:lvl2pPr>
              <a:buFont typeface="+mj-lt"/>
              <a:buNone/>
              <a:defRPr/>
            </a:lvl2pPr>
            <a:lvl3pPr>
              <a:buFont typeface="+mj-lt"/>
              <a:buAutoNum type="alphaUcPeriod"/>
              <a:defRPr/>
            </a:lvl3pPr>
            <a:lvl4pPr marL="1371600" indent="0">
              <a:buFontTx/>
              <a:buNone/>
              <a:defRPr/>
            </a:lvl4pPr>
            <a:lvl5pPr marL="1828800" indent="0">
              <a:buFontTx/>
              <a:buNone/>
              <a:defRPr/>
            </a:lvl5pPr>
          </a:lstStyle>
          <a:p>
            <a:pPr lvl="0"/>
            <a:r>
              <a:rPr lang="zh-CN" altLang="en-US" dirty="0"/>
              <a:t>编辑母版文本样式</a:t>
            </a:r>
          </a:p>
          <a:p>
            <a:pPr lvl="1"/>
            <a:r>
              <a:rPr lang="zh-CN" altLang="en-US" dirty="0"/>
              <a:t>第二级</a:t>
            </a:r>
          </a:p>
        </p:txBody>
      </p:sp>
      <p:sp>
        <p:nvSpPr>
          <p:cNvPr id="15" name="内容占位符 10"/>
          <p:cNvSpPr>
            <a:spLocks noGrp="1"/>
          </p:cNvSpPr>
          <p:nvPr>
            <p:ph sz="quarter" idx="13"/>
          </p:nvPr>
        </p:nvSpPr>
        <p:spPr>
          <a:xfrm>
            <a:off x="838201" y="1062925"/>
            <a:ext cx="10515599" cy="238902"/>
          </a:xfrm>
        </p:spPr>
        <p:txBody>
          <a:bodyPr vert="horz" lIns="0" tIns="36000" rIns="36000" bIns="0" rtlCol="0" anchor="t">
            <a:noAutofit/>
          </a:bodyPr>
          <a:lstStyle>
            <a:lvl1pPr>
              <a:defRPr lang="zh-CN" altLang="en-US" sz="1200" smtClean="0">
                <a:solidFill>
                  <a:schemeClr val="tx1">
                    <a:lumMod val="75000"/>
                  </a:schemeClr>
                </a:solidFill>
                <a:latin typeface="+mn-lt"/>
                <a:ea typeface="+mj-ea"/>
                <a:cs typeface="+mj-cs"/>
              </a:defRPr>
            </a:lvl1pPr>
            <a:lvl2pPr>
              <a:defRPr lang="zh-CN" altLang="en-US" sz="1200" smtClean="0">
                <a:latin typeface="+mn-lt"/>
              </a:defRPr>
            </a:lvl2pPr>
            <a:lvl3pPr>
              <a:defRPr lang="zh-CN" altLang="en-US" sz="1200" smtClean="0">
                <a:latin typeface="+mn-lt"/>
              </a:defRPr>
            </a:lvl3pPr>
            <a:lvl4pPr>
              <a:defRPr lang="zh-CN" altLang="en-US" sz="1200" smtClean="0">
                <a:latin typeface="+mn-lt"/>
              </a:defRPr>
            </a:lvl4pPr>
            <a:lvl5pPr>
              <a:defRPr lang="zh-CN" altLang="en-US" sz="1200">
                <a:latin typeface="+mn-lt"/>
              </a:defRPr>
            </a:lvl5pPr>
          </a:lstStyle>
          <a:p>
            <a:pPr lvl="0">
              <a:lnSpc>
                <a:spcPct val="90000"/>
              </a:lnSpc>
              <a:spcBef>
                <a:spcPct val="0"/>
              </a:spcBef>
              <a:buNone/>
            </a:pPr>
            <a:r>
              <a:rPr lang="zh-CN" altLang="en-US" dirty="0"/>
              <a:t>编辑母版文本样式</a:t>
            </a:r>
          </a:p>
        </p:txBody>
      </p:sp>
      <p:sp>
        <p:nvSpPr>
          <p:cNvPr id="10" name="Date Placeholder 3">
            <a:extLst>
              <a:ext uri="{FF2B5EF4-FFF2-40B4-BE49-F238E27FC236}">
                <a16:creationId xmlns:a16="http://schemas.microsoft.com/office/drawing/2014/main" xmlns="" id="{0E038987-4996-4581-8951-952163095D5A}"/>
              </a:ext>
            </a:extLst>
          </p:cNvPr>
          <p:cNvSpPr>
            <a:spLocks noGrp="1"/>
          </p:cNvSpPr>
          <p:nvPr>
            <p:ph type="dt" sz="half" idx="2"/>
          </p:nvPr>
        </p:nvSpPr>
        <p:spPr>
          <a:xfrm>
            <a:off x="9448800" y="6482935"/>
            <a:ext cx="2743200" cy="365125"/>
          </a:xfrm>
          <a:prstGeom prst="rect">
            <a:avLst/>
          </a:prstGeom>
        </p:spPr>
        <p:txBody>
          <a:bodyPr vert="horz" lIns="91440" tIns="45720" rIns="91440" bIns="45720" rtlCol="0" anchor="ctr">
            <a:noAutofit/>
          </a:bodyPr>
          <a:lstStyle>
            <a:lvl1pPr algn="r">
              <a:defRPr sz="1000">
                <a:solidFill>
                  <a:schemeClr val="tx1">
                    <a:tint val="75000"/>
                  </a:schemeClr>
                </a:solidFill>
              </a:defRPr>
            </a:lvl1pPr>
          </a:lstStyle>
          <a:p>
            <a:r>
              <a:rPr lang="en-US" altLang="zh-CN"/>
              <a:t>2017/5/19</a:t>
            </a:r>
            <a:endParaRPr lang="zh-CN" altLang="en-US"/>
          </a:p>
        </p:txBody>
      </p:sp>
      <p:sp>
        <p:nvSpPr>
          <p:cNvPr id="11" name="Footer Placeholder 4">
            <a:extLst>
              <a:ext uri="{FF2B5EF4-FFF2-40B4-BE49-F238E27FC236}">
                <a16:creationId xmlns:a16="http://schemas.microsoft.com/office/drawing/2014/main" xmlns="" id="{14FA9623-063C-4DDC-A1E9-CDFD9F819943}"/>
              </a:ext>
            </a:extLst>
          </p:cNvPr>
          <p:cNvSpPr>
            <a:spLocks noGrp="1"/>
          </p:cNvSpPr>
          <p:nvPr>
            <p:ph type="ftr" sz="quarter" idx="3"/>
          </p:nvPr>
        </p:nvSpPr>
        <p:spPr>
          <a:xfrm>
            <a:off x="4038600" y="6482934"/>
            <a:ext cx="4114800" cy="365125"/>
          </a:xfrm>
          <a:prstGeom prst="rect">
            <a:avLst/>
          </a:prstGeom>
        </p:spPr>
        <p:txBody>
          <a:bodyPr vert="horz" lIns="91440" tIns="45720" rIns="91440" bIns="45720" rtlCol="0" anchor="ctr">
            <a:noAutofit/>
          </a:bodyPr>
          <a:lstStyle>
            <a:lvl1pPr algn="ctr">
              <a:defRPr sz="1000">
                <a:solidFill>
                  <a:schemeClr val="tx1">
                    <a:tint val="75000"/>
                  </a:schemeClr>
                </a:solidFill>
              </a:defRPr>
            </a:lvl1pPr>
          </a:lstStyle>
          <a:p>
            <a:r>
              <a:rPr lang="en-US" altLang="zh-CN" dirty="0"/>
              <a:t>CADA</a:t>
            </a:r>
            <a:r>
              <a:rPr lang="en-US" altLang="zh-CN" dirty="0">
                <a:solidFill>
                  <a:srgbClr val="00B0F0"/>
                </a:solidFill>
              </a:rPr>
              <a:t>i</a:t>
            </a:r>
            <a:endParaRPr lang="zh-CN" altLang="en-US" dirty="0">
              <a:solidFill>
                <a:srgbClr val="00B0F0"/>
              </a:solidFill>
            </a:endParaRPr>
          </a:p>
        </p:txBody>
      </p:sp>
      <p:sp>
        <p:nvSpPr>
          <p:cNvPr id="16" name="Slide Number Placeholder 5">
            <a:extLst>
              <a:ext uri="{FF2B5EF4-FFF2-40B4-BE49-F238E27FC236}">
                <a16:creationId xmlns:a16="http://schemas.microsoft.com/office/drawing/2014/main" xmlns="" id="{986F48E7-A378-4D8D-8942-ADBD73223C20}"/>
              </a:ext>
            </a:extLst>
          </p:cNvPr>
          <p:cNvSpPr>
            <a:spLocks noGrp="1"/>
          </p:cNvSpPr>
          <p:nvPr>
            <p:ph type="sldNum" sz="quarter" idx="4"/>
          </p:nvPr>
        </p:nvSpPr>
        <p:spPr>
          <a:xfrm>
            <a:off x="0" y="6498000"/>
            <a:ext cx="480000" cy="360000"/>
          </a:xfrm>
          <a:prstGeom prst="rect">
            <a:avLst/>
          </a:prstGeom>
          <a:solidFill>
            <a:srgbClr val="0070C0"/>
          </a:solidFill>
        </p:spPr>
        <p:txBody>
          <a:bodyPr vert="horz" lIns="91440" tIns="45720" rIns="91440" bIns="45720" rtlCol="0" anchor="ctr">
            <a:noAutofit/>
          </a:bodyPr>
          <a:lstStyle>
            <a:lvl1pPr algn="ctr">
              <a:defRPr sz="1000">
                <a:solidFill>
                  <a:schemeClr val="bg1"/>
                </a:solidFill>
              </a:defRPr>
            </a:lvl1pPr>
          </a:lstStyle>
          <a:p>
            <a:fld id="{B9E70E95-419F-409E-ADFB-2EE57791C866}" type="slidenum">
              <a:rPr lang="zh-CN" altLang="en-US" smtClean="0"/>
              <a:pPr/>
              <a:t>‹#›</a:t>
            </a:fld>
            <a:endParaRPr lang="zh-CN" altLang="en-US"/>
          </a:p>
        </p:txBody>
      </p:sp>
    </p:spTree>
    <p:extLst>
      <p:ext uri="{BB962C8B-B14F-4D97-AF65-F5344CB8AC3E}">
        <p14:creationId xmlns:p14="http://schemas.microsoft.com/office/powerpoint/2010/main" val="23048148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带标题内容页-3">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a:t>单击此处编辑母版标题样式</a:t>
            </a:r>
          </a:p>
        </p:txBody>
      </p:sp>
      <p:sp>
        <p:nvSpPr>
          <p:cNvPr id="12" name="Date Placeholder 3"/>
          <p:cNvSpPr>
            <a:spLocks noGrp="1"/>
          </p:cNvSpPr>
          <p:nvPr>
            <p:ph type="dt" sz="half" idx="2"/>
          </p:nvPr>
        </p:nvSpPr>
        <p:spPr>
          <a:xfrm>
            <a:off x="9448800" y="6482935"/>
            <a:ext cx="2743200" cy="365125"/>
          </a:xfrm>
          <a:prstGeom prst="rect">
            <a:avLst/>
          </a:prstGeom>
        </p:spPr>
        <p:txBody>
          <a:bodyPr vert="horz" lIns="91440" tIns="45720" rIns="91440" bIns="45720" rtlCol="0" anchor="ctr">
            <a:noAutofit/>
          </a:bodyPr>
          <a:lstStyle>
            <a:lvl1pPr algn="r">
              <a:defRPr sz="1000">
                <a:solidFill>
                  <a:schemeClr val="tx1">
                    <a:tint val="75000"/>
                  </a:schemeClr>
                </a:solidFill>
              </a:defRPr>
            </a:lvl1pPr>
          </a:lstStyle>
          <a:p>
            <a:r>
              <a:rPr lang="en-US" altLang="zh-CN"/>
              <a:t>2017/5/19</a:t>
            </a:r>
            <a:endParaRPr lang="zh-CN" altLang="en-US"/>
          </a:p>
        </p:txBody>
      </p:sp>
      <p:sp>
        <p:nvSpPr>
          <p:cNvPr id="13" name="Footer Placeholder 4"/>
          <p:cNvSpPr>
            <a:spLocks noGrp="1"/>
          </p:cNvSpPr>
          <p:nvPr>
            <p:ph type="ftr" sz="quarter" idx="3"/>
          </p:nvPr>
        </p:nvSpPr>
        <p:spPr>
          <a:xfrm>
            <a:off x="4038600" y="6482934"/>
            <a:ext cx="4114800" cy="365125"/>
          </a:xfrm>
          <a:prstGeom prst="rect">
            <a:avLst/>
          </a:prstGeom>
        </p:spPr>
        <p:txBody>
          <a:bodyPr vert="horz" lIns="91440" tIns="45720" rIns="91440" bIns="45720" rtlCol="0" anchor="ctr">
            <a:noAutofit/>
          </a:bodyPr>
          <a:lstStyle>
            <a:lvl1pPr algn="ctr">
              <a:defRPr sz="1000">
                <a:solidFill>
                  <a:schemeClr val="tx1">
                    <a:tint val="75000"/>
                  </a:schemeClr>
                </a:solidFill>
              </a:defRPr>
            </a:lvl1pPr>
          </a:lstStyle>
          <a:p>
            <a:r>
              <a:rPr lang="en-US" altLang="zh-CN" dirty="0"/>
              <a:t>CADA</a:t>
            </a:r>
            <a:r>
              <a:rPr lang="en-US" altLang="zh-CN" dirty="0">
                <a:solidFill>
                  <a:srgbClr val="00B0F0"/>
                </a:solidFill>
              </a:rPr>
              <a:t>i</a:t>
            </a:r>
            <a:endParaRPr lang="zh-CN" altLang="en-US" dirty="0">
              <a:solidFill>
                <a:srgbClr val="00B0F0"/>
              </a:solidFill>
            </a:endParaRPr>
          </a:p>
        </p:txBody>
      </p:sp>
      <p:sp>
        <p:nvSpPr>
          <p:cNvPr id="14" name="Slide Number Placeholder 5"/>
          <p:cNvSpPr>
            <a:spLocks noGrp="1"/>
          </p:cNvSpPr>
          <p:nvPr>
            <p:ph type="sldNum" sz="quarter" idx="4"/>
          </p:nvPr>
        </p:nvSpPr>
        <p:spPr>
          <a:xfrm>
            <a:off x="0" y="6498000"/>
            <a:ext cx="480000" cy="360000"/>
          </a:xfrm>
          <a:prstGeom prst="rect">
            <a:avLst/>
          </a:prstGeom>
          <a:solidFill>
            <a:srgbClr val="0070C0"/>
          </a:solidFill>
        </p:spPr>
        <p:txBody>
          <a:bodyPr vert="horz" lIns="91440" tIns="45720" rIns="91440" bIns="45720" rtlCol="0" anchor="ctr">
            <a:noAutofit/>
          </a:bodyPr>
          <a:lstStyle>
            <a:lvl1pPr algn="ctr">
              <a:defRPr sz="1000">
                <a:solidFill>
                  <a:schemeClr val="bg1"/>
                </a:solidFill>
              </a:defRPr>
            </a:lvl1pPr>
          </a:lstStyle>
          <a:p>
            <a:fld id="{B9E70E95-419F-409E-ADFB-2EE57791C866}" type="slidenum">
              <a:rPr lang="zh-CN" altLang="en-US" smtClean="0"/>
              <a:pPr/>
              <a:t>‹#›</a:t>
            </a:fld>
            <a:endParaRPr lang="zh-CN" altLang="en-US"/>
          </a:p>
        </p:txBody>
      </p:sp>
      <p:sp>
        <p:nvSpPr>
          <p:cNvPr id="4" name="Picture Placeholder 3"/>
          <p:cNvSpPr>
            <a:spLocks noGrp="1"/>
          </p:cNvSpPr>
          <p:nvPr>
            <p:ph type="pic" sz="quarter" idx="14"/>
          </p:nvPr>
        </p:nvSpPr>
        <p:spPr>
          <a:xfrm>
            <a:off x="838200" y="2022207"/>
            <a:ext cx="720000" cy="720001"/>
          </a:xfrm>
        </p:spPr>
        <p:txBody>
          <a:bodyPr/>
          <a:lstStyle>
            <a:lvl1pPr>
              <a:defRPr sz="800"/>
            </a:lvl1pPr>
          </a:lstStyle>
          <a:p>
            <a:endParaRPr lang="zh-CN" altLang="en-US" dirty="0"/>
          </a:p>
        </p:txBody>
      </p:sp>
      <p:sp>
        <p:nvSpPr>
          <p:cNvPr id="19" name="Picture Placeholder 3"/>
          <p:cNvSpPr>
            <a:spLocks noGrp="1"/>
          </p:cNvSpPr>
          <p:nvPr>
            <p:ph type="pic" sz="quarter" idx="18"/>
          </p:nvPr>
        </p:nvSpPr>
        <p:spPr>
          <a:xfrm>
            <a:off x="838200" y="4261430"/>
            <a:ext cx="720000" cy="720001"/>
          </a:xfrm>
        </p:spPr>
        <p:txBody>
          <a:bodyPr/>
          <a:lstStyle>
            <a:lvl1pPr>
              <a:defRPr sz="800"/>
            </a:lvl1pPr>
          </a:lstStyle>
          <a:p>
            <a:endParaRPr lang="zh-CN" altLang="en-US" dirty="0"/>
          </a:p>
        </p:txBody>
      </p:sp>
      <p:sp>
        <p:nvSpPr>
          <p:cNvPr id="28" name="Text Placeholder 27"/>
          <p:cNvSpPr>
            <a:spLocks noGrp="1"/>
          </p:cNvSpPr>
          <p:nvPr>
            <p:ph type="body" sz="quarter" idx="27"/>
          </p:nvPr>
        </p:nvSpPr>
        <p:spPr>
          <a:xfrm>
            <a:off x="1574799" y="1996805"/>
            <a:ext cx="4068000" cy="1906327"/>
          </a:xfrm>
        </p:spPr>
        <p:txBody>
          <a:bodyPr lIns="180000" tIns="0"/>
          <a:lstStyle>
            <a:lvl1pPr>
              <a:lnSpc>
                <a:spcPct val="100000"/>
              </a:lnSpc>
              <a:spcBef>
                <a:spcPts val="0"/>
              </a:spcBef>
              <a:spcAft>
                <a:spcPts val="600"/>
              </a:spcAft>
              <a:buFontTx/>
              <a:buNone/>
              <a:defRPr b="1"/>
            </a:lvl1pPr>
            <a:lvl2pPr marL="0" indent="0">
              <a:lnSpc>
                <a:spcPct val="120000"/>
              </a:lnSpc>
              <a:spcBef>
                <a:spcPts val="400"/>
              </a:spcBef>
              <a:spcAft>
                <a:spcPts val="400"/>
              </a:spcAft>
              <a:buFontTx/>
              <a:buNone/>
              <a:defRPr sz="1200"/>
            </a:lvl2pPr>
            <a:lvl3pPr marL="914400" indent="0">
              <a:buFontTx/>
              <a:buNone/>
              <a:defRPr/>
            </a:lvl3pPr>
            <a:lvl4pPr>
              <a:buFontTx/>
              <a:buNone/>
              <a:defRPr/>
            </a:lvl4pPr>
            <a:lvl5pPr marL="1828800" indent="0">
              <a:buFontTx/>
              <a:buNone/>
              <a:defRPr/>
            </a:lvl5pPr>
          </a:lstStyle>
          <a:p>
            <a:pPr lvl="0"/>
            <a:r>
              <a:rPr lang="en-US" altLang="zh-CN" dirty="0"/>
              <a:t>Click to edit Master text styles</a:t>
            </a:r>
          </a:p>
          <a:p>
            <a:pPr lvl="1"/>
            <a:r>
              <a:rPr lang="en-US" altLang="zh-CN" dirty="0"/>
              <a:t>Second level</a:t>
            </a:r>
            <a:endParaRPr lang="zh-CN" altLang="en-US" dirty="0"/>
          </a:p>
        </p:txBody>
      </p:sp>
      <p:sp>
        <p:nvSpPr>
          <p:cNvPr id="29" name="Text Placeholder 27"/>
          <p:cNvSpPr>
            <a:spLocks noGrp="1"/>
          </p:cNvSpPr>
          <p:nvPr>
            <p:ph type="body" sz="quarter" idx="28"/>
          </p:nvPr>
        </p:nvSpPr>
        <p:spPr>
          <a:xfrm>
            <a:off x="1574799" y="4236029"/>
            <a:ext cx="4068000" cy="1906327"/>
          </a:xfrm>
        </p:spPr>
        <p:txBody>
          <a:bodyPr lIns="180000" tIns="0"/>
          <a:lstStyle>
            <a:lvl1pPr>
              <a:lnSpc>
                <a:spcPct val="100000"/>
              </a:lnSpc>
              <a:spcBef>
                <a:spcPts val="0"/>
              </a:spcBef>
              <a:spcAft>
                <a:spcPts val="600"/>
              </a:spcAft>
              <a:buFontTx/>
              <a:buNone/>
              <a:defRPr b="1"/>
            </a:lvl1pPr>
            <a:lvl2pPr marL="0" indent="0">
              <a:lnSpc>
                <a:spcPct val="120000"/>
              </a:lnSpc>
              <a:spcBef>
                <a:spcPts val="400"/>
              </a:spcBef>
              <a:spcAft>
                <a:spcPts val="400"/>
              </a:spcAft>
              <a:buFontTx/>
              <a:buNone/>
              <a:defRPr sz="1200"/>
            </a:lvl2pPr>
            <a:lvl3pPr marL="914400" indent="0">
              <a:buFontTx/>
              <a:buNone/>
              <a:defRPr/>
            </a:lvl3pPr>
            <a:lvl4pPr>
              <a:buFontTx/>
              <a:buNone/>
              <a:defRPr/>
            </a:lvl4pPr>
            <a:lvl5pPr marL="1828800" indent="0">
              <a:buFontTx/>
              <a:buNone/>
              <a:defRPr/>
            </a:lvl5pPr>
          </a:lstStyle>
          <a:p>
            <a:pPr lvl="0"/>
            <a:r>
              <a:rPr lang="en-US" altLang="zh-CN" dirty="0"/>
              <a:t>Click to edit Master text styles</a:t>
            </a:r>
          </a:p>
          <a:p>
            <a:pPr lvl="1"/>
            <a:r>
              <a:rPr lang="en-US" altLang="zh-CN" dirty="0"/>
              <a:t>Second level</a:t>
            </a:r>
            <a:endParaRPr lang="zh-CN" altLang="en-US" dirty="0"/>
          </a:p>
        </p:txBody>
      </p:sp>
      <p:sp>
        <p:nvSpPr>
          <p:cNvPr id="30" name="Picture Placeholder 3"/>
          <p:cNvSpPr>
            <a:spLocks noGrp="1"/>
          </p:cNvSpPr>
          <p:nvPr>
            <p:ph type="pic" sz="quarter" idx="29"/>
          </p:nvPr>
        </p:nvSpPr>
        <p:spPr>
          <a:xfrm>
            <a:off x="6561668" y="2022207"/>
            <a:ext cx="720000" cy="720001"/>
          </a:xfrm>
        </p:spPr>
        <p:txBody>
          <a:bodyPr/>
          <a:lstStyle>
            <a:lvl1pPr>
              <a:defRPr sz="800"/>
            </a:lvl1pPr>
          </a:lstStyle>
          <a:p>
            <a:endParaRPr lang="zh-CN" altLang="en-US" dirty="0"/>
          </a:p>
        </p:txBody>
      </p:sp>
      <p:sp>
        <p:nvSpPr>
          <p:cNvPr id="31" name="Picture Placeholder 3"/>
          <p:cNvSpPr>
            <a:spLocks noGrp="1"/>
          </p:cNvSpPr>
          <p:nvPr>
            <p:ph type="pic" sz="quarter" idx="30"/>
          </p:nvPr>
        </p:nvSpPr>
        <p:spPr>
          <a:xfrm>
            <a:off x="6561668" y="4261430"/>
            <a:ext cx="720000" cy="720001"/>
          </a:xfrm>
        </p:spPr>
        <p:txBody>
          <a:bodyPr/>
          <a:lstStyle>
            <a:lvl1pPr>
              <a:defRPr sz="800"/>
            </a:lvl1pPr>
          </a:lstStyle>
          <a:p>
            <a:endParaRPr lang="zh-CN" altLang="en-US" dirty="0"/>
          </a:p>
        </p:txBody>
      </p:sp>
      <p:sp>
        <p:nvSpPr>
          <p:cNvPr id="32" name="Text Placeholder 27"/>
          <p:cNvSpPr>
            <a:spLocks noGrp="1"/>
          </p:cNvSpPr>
          <p:nvPr>
            <p:ph type="body" sz="quarter" idx="31"/>
          </p:nvPr>
        </p:nvSpPr>
        <p:spPr>
          <a:xfrm>
            <a:off x="7281668" y="1996805"/>
            <a:ext cx="4068000" cy="1906327"/>
          </a:xfrm>
        </p:spPr>
        <p:txBody>
          <a:bodyPr lIns="180000" tIns="0"/>
          <a:lstStyle>
            <a:lvl1pPr>
              <a:lnSpc>
                <a:spcPct val="100000"/>
              </a:lnSpc>
              <a:spcBef>
                <a:spcPts val="0"/>
              </a:spcBef>
              <a:spcAft>
                <a:spcPts val="600"/>
              </a:spcAft>
              <a:buFontTx/>
              <a:buNone/>
              <a:defRPr b="1"/>
            </a:lvl1pPr>
            <a:lvl2pPr marL="0" indent="0">
              <a:lnSpc>
                <a:spcPct val="120000"/>
              </a:lnSpc>
              <a:spcBef>
                <a:spcPts val="400"/>
              </a:spcBef>
              <a:spcAft>
                <a:spcPts val="400"/>
              </a:spcAft>
              <a:buFontTx/>
              <a:buNone/>
              <a:defRPr sz="1200"/>
            </a:lvl2pPr>
            <a:lvl3pPr marL="914400" indent="0">
              <a:buFontTx/>
              <a:buNone/>
              <a:defRPr/>
            </a:lvl3pPr>
            <a:lvl4pPr>
              <a:buFontTx/>
              <a:buNone/>
              <a:defRPr/>
            </a:lvl4pPr>
            <a:lvl5pPr marL="1828800" indent="0">
              <a:buFontTx/>
              <a:buNone/>
              <a:defRPr/>
            </a:lvl5pPr>
          </a:lstStyle>
          <a:p>
            <a:pPr lvl="0"/>
            <a:r>
              <a:rPr lang="en-US" altLang="zh-CN" dirty="0"/>
              <a:t>Click to edit Master text styles</a:t>
            </a:r>
          </a:p>
          <a:p>
            <a:pPr lvl="1"/>
            <a:r>
              <a:rPr lang="en-US" altLang="zh-CN" dirty="0"/>
              <a:t>Second level</a:t>
            </a:r>
            <a:endParaRPr lang="zh-CN" altLang="en-US" dirty="0"/>
          </a:p>
        </p:txBody>
      </p:sp>
      <p:sp>
        <p:nvSpPr>
          <p:cNvPr id="33" name="Text Placeholder 27"/>
          <p:cNvSpPr>
            <a:spLocks noGrp="1"/>
          </p:cNvSpPr>
          <p:nvPr>
            <p:ph type="body" sz="quarter" idx="32"/>
          </p:nvPr>
        </p:nvSpPr>
        <p:spPr>
          <a:xfrm>
            <a:off x="7281668" y="4236029"/>
            <a:ext cx="4068000" cy="1906327"/>
          </a:xfrm>
        </p:spPr>
        <p:txBody>
          <a:bodyPr lIns="180000" tIns="0"/>
          <a:lstStyle>
            <a:lvl1pPr>
              <a:lnSpc>
                <a:spcPct val="100000"/>
              </a:lnSpc>
              <a:spcBef>
                <a:spcPts val="0"/>
              </a:spcBef>
              <a:spcAft>
                <a:spcPts val="600"/>
              </a:spcAft>
              <a:buFontTx/>
              <a:buNone/>
              <a:defRPr b="1"/>
            </a:lvl1pPr>
            <a:lvl2pPr marL="0" indent="0">
              <a:lnSpc>
                <a:spcPct val="120000"/>
              </a:lnSpc>
              <a:spcBef>
                <a:spcPts val="400"/>
              </a:spcBef>
              <a:spcAft>
                <a:spcPts val="400"/>
              </a:spcAft>
              <a:buFontTx/>
              <a:buNone/>
              <a:defRPr sz="1200"/>
            </a:lvl2pPr>
            <a:lvl3pPr marL="914400" indent="0">
              <a:buFontTx/>
              <a:buNone/>
              <a:defRPr/>
            </a:lvl3pPr>
            <a:lvl4pPr>
              <a:buFontTx/>
              <a:buNone/>
              <a:defRPr/>
            </a:lvl4pPr>
            <a:lvl5pPr marL="1828800" indent="0">
              <a:buFontTx/>
              <a:buNone/>
              <a:defRPr/>
            </a:lvl5pPr>
          </a:lstStyle>
          <a:p>
            <a:pPr lvl="0"/>
            <a:r>
              <a:rPr lang="en-US" altLang="zh-CN" dirty="0"/>
              <a:t>Click to edit Master text styles</a:t>
            </a:r>
          </a:p>
          <a:p>
            <a:pPr lvl="1"/>
            <a:r>
              <a:rPr lang="en-US" altLang="zh-CN" dirty="0"/>
              <a:t>Second level</a:t>
            </a:r>
            <a:endParaRPr lang="zh-CN" altLang="en-US" dirty="0"/>
          </a:p>
        </p:txBody>
      </p:sp>
      <p:sp>
        <p:nvSpPr>
          <p:cNvPr id="17" name="内容占位符 10"/>
          <p:cNvSpPr>
            <a:spLocks noGrp="1"/>
          </p:cNvSpPr>
          <p:nvPr>
            <p:ph sz="quarter" idx="13"/>
          </p:nvPr>
        </p:nvSpPr>
        <p:spPr>
          <a:xfrm>
            <a:off x="838201" y="1062925"/>
            <a:ext cx="10515599" cy="238902"/>
          </a:xfrm>
        </p:spPr>
        <p:txBody>
          <a:bodyPr vert="horz" lIns="0" tIns="36000" rIns="36000" bIns="0" rtlCol="0" anchor="t">
            <a:noAutofit/>
          </a:bodyPr>
          <a:lstStyle>
            <a:lvl1pPr>
              <a:defRPr lang="zh-CN" altLang="en-US" sz="1200" smtClean="0">
                <a:solidFill>
                  <a:schemeClr val="tx1">
                    <a:lumMod val="75000"/>
                  </a:schemeClr>
                </a:solidFill>
                <a:latin typeface="+mn-lt"/>
                <a:ea typeface="+mj-ea"/>
                <a:cs typeface="+mj-cs"/>
              </a:defRPr>
            </a:lvl1pPr>
            <a:lvl2pPr>
              <a:defRPr lang="zh-CN" altLang="en-US" sz="1200" smtClean="0">
                <a:latin typeface="+mn-lt"/>
              </a:defRPr>
            </a:lvl2pPr>
            <a:lvl3pPr>
              <a:defRPr lang="zh-CN" altLang="en-US" sz="1200" smtClean="0">
                <a:latin typeface="+mn-lt"/>
              </a:defRPr>
            </a:lvl3pPr>
            <a:lvl4pPr>
              <a:defRPr lang="zh-CN" altLang="en-US" sz="1200" smtClean="0">
                <a:latin typeface="+mn-lt"/>
              </a:defRPr>
            </a:lvl4pPr>
            <a:lvl5pPr>
              <a:defRPr lang="zh-CN" altLang="en-US" sz="1200">
                <a:latin typeface="+mn-lt"/>
              </a:defRPr>
            </a:lvl5pPr>
          </a:lstStyle>
          <a:p>
            <a:pPr lvl="0">
              <a:lnSpc>
                <a:spcPct val="90000"/>
              </a:lnSpc>
              <a:spcBef>
                <a:spcPct val="0"/>
              </a:spcBef>
              <a:buNone/>
            </a:pPr>
            <a:r>
              <a:rPr lang="zh-CN" altLang="en-US" dirty="0"/>
              <a:t>编辑母版文本样式</a:t>
            </a:r>
          </a:p>
        </p:txBody>
      </p:sp>
    </p:spTree>
    <p:extLst>
      <p:ext uri="{BB962C8B-B14F-4D97-AF65-F5344CB8AC3E}">
        <p14:creationId xmlns:p14="http://schemas.microsoft.com/office/powerpoint/2010/main" val="232249547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带标题内容页-4">
    <p:spTree>
      <p:nvGrpSpPr>
        <p:cNvPr id="1" name=""/>
        <p:cNvGrpSpPr/>
        <p:nvPr/>
      </p:nvGrpSpPr>
      <p:grpSpPr>
        <a:xfrm>
          <a:off x="0" y="0"/>
          <a:ext cx="0" cy="0"/>
          <a:chOff x="0" y="0"/>
          <a:chExt cx="0" cy="0"/>
        </a:xfrm>
      </p:grpSpPr>
      <p:sp>
        <p:nvSpPr>
          <p:cNvPr id="4" name="Picture Placeholder 3"/>
          <p:cNvSpPr>
            <a:spLocks noGrp="1"/>
          </p:cNvSpPr>
          <p:nvPr>
            <p:ph type="pic" sz="quarter" idx="15"/>
          </p:nvPr>
        </p:nvSpPr>
        <p:spPr>
          <a:xfrm>
            <a:off x="0" y="3978051"/>
            <a:ext cx="4510088" cy="1708521"/>
          </a:xfrm>
        </p:spPr>
        <p:txBody>
          <a:bodyPr/>
          <a:lstStyle/>
          <a:p>
            <a:endParaRPr lang="zh-CN" altLang="en-US" dirty="0"/>
          </a:p>
        </p:txBody>
      </p:sp>
      <p:sp>
        <p:nvSpPr>
          <p:cNvPr id="2" name="标题 1"/>
          <p:cNvSpPr>
            <a:spLocks noGrp="1"/>
          </p:cNvSpPr>
          <p:nvPr>
            <p:ph type="title"/>
          </p:nvPr>
        </p:nvSpPr>
        <p:spPr/>
        <p:txBody>
          <a:bodyPr>
            <a:noAutofit/>
          </a:bodyPr>
          <a:lstStyle/>
          <a:p>
            <a:r>
              <a:rPr lang="zh-CN" altLang="en-US"/>
              <a:t>单击此处编辑母版标题样式</a:t>
            </a:r>
          </a:p>
        </p:txBody>
      </p:sp>
      <p:sp>
        <p:nvSpPr>
          <p:cNvPr id="12" name="Date Placeholder 3"/>
          <p:cNvSpPr>
            <a:spLocks noGrp="1"/>
          </p:cNvSpPr>
          <p:nvPr>
            <p:ph type="dt" sz="half" idx="2"/>
          </p:nvPr>
        </p:nvSpPr>
        <p:spPr>
          <a:xfrm>
            <a:off x="9448800" y="6482935"/>
            <a:ext cx="2743200" cy="365125"/>
          </a:xfrm>
          <a:prstGeom prst="rect">
            <a:avLst/>
          </a:prstGeom>
        </p:spPr>
        <p:txBody>
          <a:bodyPr vert="horz" lIns="91440" tIns="45720" rIns="91440" bIns="45720" rtlCol="0" anchor="ctr">
            <a:noAutofit/>
          </a:bodyPr>
          <a:lstStyle>
            <a:lvl1pPr algn="r">
              <a:defRPr sz="1000">
                <a:solidFill>
                  <a:schemeClr val="tx1">
                    <a:tint val="75000"/>
                  </a:schemeClr>
                </a:solidFill>
              </a:defRPr>
            </a:lvl1pPr>
          </a:lstStyle>
          <a:p>
            <a:r>
              <a:rPr lang="en-US" altLang="zh-CN"/>
              <a:t>2017/5/19</a:t>
            </a:r>
            <a:endParaRPr lang="zh-CN" altLang="en-US"/>
          </a:p>
        </p:txBody>
      </p:sp>
      <p:sp>
        <p:nvSpPr>
          <p:cNvPr id="13" name="Footer Placeholder 4"/>
          <p:cNvSpPr>
            <a:spLocks noGrp="1"/>
          </p:cNvSpPr>
          <p:nvPr>
            <p:ph type="ftr" sz="quarter" idx="3"/>
          </p:nvPr>
        </p:nvSpPr>
        <p:spPr>
          <a:xfrm>
            <a:off x="4038600" y="6482934"/>
            <a:ext cx="4114800" cy="365125"/>
          </a:xfrm>
          <a:prstGeom prst="rect">
            <a:avLst/>
          </a:prstGeom>
        </p:spPr>
        <p:txBody>
          <a:bodyPr vert="horz" lIns="91440" tIns="45720" rIns="91440" bIns="45720" rtlCol="0" anchor="ctr">
            <a:noAutofit/>
          </a:bodyPr>
          <a:lstStyle>
            <a:lvl1pPr algn="ctr">
              <a:defRPr sz="1000">
                <a:solidFill>
                  <a:schemeClr val="tx1">
                    <a:tint val="75000"/>
                  </a:schemeClr>
                </a:solidFill>
              </a:defRPr>
            </a:lvl1pPr>
          </a:lstStyle>
          <a:p>
            <a:r>
              <a:rPr lang="en-US" altLang="zh-CN" dirty="0"/>
              <a:t>CADA</a:t>
            </a:r>
            <a:r>
              <a:rPr lang="en-US" altLang="zh-CN" dirty="0">
                <a:solidFill>
                  <a:srgbClr val="00B0F0"/>
                </a:solidFill>
              </a:rPr>
              <a:t>i</a:t>
            </a:r>
            <a:endParaRPr lang="zh-CN" altLang="en-US" dirty="0">
              <a:solidFill>
                <a:srgbClr val="00B0F0"/>
              </a:solidFill>
            </a:endParaRPr>
          </a:p>
        </p:txBody>
      </p:sp>
      <p:sp>
        <p:nvSpPr>
          <p:cNvPr id="14" name="Slide Number Placeholder 5"/>
          <p:cNvSpPr>
            <a:spLocks noGrp="1"/>
          </p:cNvSpPr>
          <p:nvPr>
            <p:ph type="sldNum" sz="quarter" idx="4"/>
          </p:nvPr>
        </p:nvSpPr>
        <p:spPr>
          <a:xfrm>
            <a:off x="0" y="6498000"/>
            <a:ext cx="480000" cy="360000"/>
          </a:xfrm>
          <a:prstGeom prst="rect">
            <a:avLst/>
          </a:prstGeom>
          <a:solidFill>
            <a:srgbClr val="0070C0"/>
          </a:solidFill>
        </p:spPr>
        <p:txBody>
          <a:bodyPr vert="horz" lIns="91440" tIns="45720" rIns="91440" bIns="45720" rtlCol="0" anchor="ctr">
            <a:noAutofit/>
          </a:bodyPr>
          <a:lstStyle>
            <a:lvl1pPr algn="ctr">
              <a:defRPr sz="1000">
                <a:solidFill>
                  <a:schemeClr val="bg1"/>
                </a:solidFill>
              </a:defRPr>
            </a:lvl1pPr>
          </a:lstStyle>
          <a:p>
            <a:fld id="{B9E70E95-419F-409E-ADFB-2EE57791C866}" type="slidenum">
              <a:rPr lang="zh-CN" altLang="en-US" smtClean="0"/>
              <a:pPr/>
              <a:t>‹#›</a:t>
            </a:fld>
            <a:endParaRPr lang="zh-CN" altLang="en-US"/>
          </a:p>
        </p:txBody>
      </p:sp>
      <p:sp>
        <p:nvSpPr>
          <p:cNvPr id="18" name="Chart Placeholder 17"/>
          <p:cNvSpPr>
            <a:spLocks noGrp="1"/>
          </p:cNvSpPr>
          <p:nvPr>
            <p:ph type="chart" sz="quarter" idx="16"/>
          </p:nvPr>
        </p:nvSpPr>
        <p:spPr>
          <a:xfrm>
            <a:off x="5614587" y="1800001"/>
            <a:ext cx="5739213" cy="3886571"/>
          </a:xfrm>
        </p:spPr>
        <p:txBody>
          <a:bodyPr/>
          <a:lstStyle/>
          <a:p>
            <a:endParaRPr lang="zh-CN" altLang="en-US"/>
          </a:p>
        </p:txBody>
      </p:sp>
      <p:sp>
        <p:nvSpPr>
          <p:cNvPr id="15" name="内容占位符 4"/>
          <p:cNvSpPr>
            <a:spLocks noGrp="1"/>
          </p:cNvSpPr>
          <p:nvPr>
            <p:ph sz="quarter" idx="14" hasCustomPrompt="1"/>
          </p:nvPr>
        </p:nvSpPr>
        <p:spPr>
          <a:xfrm>
            <a:off x="838200" y="1800001"/>
            <a:ext cx="3671888" cy="2178050"/>
          </a:xfrm>
        </p:spPr>
        <p:txBody>
          <a:bodyPr/>
          <a:lstStyle>
            <a:lvl1pPr marL="360000" indent="-360000">
              <a:buFont typeface="Wingdings 3" panose="05040102010807070707" pitchFamily="18" charset="2"/>
              <a:buChar char="u"/>
              <a:defRPr/>
            </a:lvl1pPr>
            <a:lvl2pPr>
              <a:buFont typeface="+mj-lt"/>
              <a:buNone/>
              <a:defRPr/>
            </a:lvl2pPr>
            <a:lvl3pPr>
              <a:buFont typeface="+mj-lt"/>
              <a:buAutoNum type="alphaUcPeriod"/>
              <a:defRPr/>
            </a:lvl3pPr>
            <a:lvl4pPr marL="1371600" indent="0">
              <a:buFontTx/>
              <a:buNone/>
              <a:defRPr/>
            </a:lvl4pPr>
            <a:lvl5pPr marL="1828800" indent="0">
              <a:buFontTx/>
              <a:buNone/>
              <a:defRPr/>
            </a:lvl5pPr>
          </a:lstStyle>
          <a:p>
            <a:pPr lvl="0"/>
            <a:r>
              <a:rPr lang="zh-CN" altLang="en-US" dirty="0"/>
              <a:t>编辑母版文本样式</a:t>
            </a:r>
          </a:p>
          <a:p>
            <a:pPr lvl="1"/>
            <a:r>
              <a:rPr lang="zh-CN" altLang="en-US" dirty="0"/>
              <a:t>第二级</a:t>
            </a:r>
          </a:p>
        </p:txBody>
      </p:sp>
      <p:sp>
        <p:nvSpPr>
          <p:cNvPr id="17" name="内容占位符 10"/>
          <p:cNvSpPr>
            <a:spLocks noGrp="1"/>
          </p:cNvSpPr>
          <p:nvPr>
            <p:ph sz="quarter" idx="13"/>
          </p:nvPr>
        </p:nvSpPr>
        <p:spPr>
          <a:xfrm>
            <a:off x="838201" y="1062925"/>
            <a:ext cx="10515599" cy="238902"/>
          </a:xfrm>
        </p:spPr>
        <p:txBody>
          <a:bodyPr vert="horz" lIns="0" tIns="36000" rIns="36000" bIns="0" rtlCol="0" anchor="t">
            <a:noAutofit/>
          </a:bodyPr>
          <a:lstStyle>
            <a:lvl1pPr>
              <a:defRPr lang="zh-CN" altLang="en-US" sz="1200" smtClean="0">
                <a:solidFill>
                  <a:schemeClr val="tx1">
                    <a:lumMod val="75000"/>
                  </a:schemeClr>
                </a:solidFill>
                <a:latin typeface="+mn-lt"/>
                <a:ea typeface="+mj-ea"/>
                <a:cs typeface="+mj-cs"/>
              </a:defRPr>
            </a:lvl1pPr>
            <a:lvl2pPr>
              <a:defRPr lang="zh-CN" altLang="en-US" sz="1200" smtClean="0">
                <a:latin typeface="+mn-lt"/>
              </a:defRPr>
            </a:lvl2pPr>
            <a:lvl3pPr>
              <a:defRPr lang="zh-CN" altLang="en-US" sz="1200" smtClean="0">
                <a:latin typeface="+mn-lt"/>
              </a:defRPr>
            </a:lvl3pPr>
            <a:lvl4pPr>
              <a:defRPr lang="zh-CN" altLang="en-US" sz="1200" smtClean="0">
                <a:latin typeface="+mn-lt"/>
              </a:defRPr>
            </a:lvl4pPr>
            <a:lvl5pPr>
              <a:defRPr lang="zh-CN" altLang="en-US" sz="1200">
                <a:latin typeface="+mn-lt"/>
              </a:defRPr>
            </a:lvl5pPr>
          </a:lstStyle>
          <a:p>
            <a:pPr lvl="0">
              <a:lnSpc>
                <a:spcPct val="90000"/>
              </a:lnSpc>
              <a:spcBef>
                <a:spcPct val="0"/>
              </a:spcBef>
              <a:buNone/>
            </a:pPr>
            <a:r>
              <a:rPr lang="zh-CN" altLang="en-US" dirty="0"/>
              <a:t>编辑母版文本样式</a:t>
            </a:r>
          </a:p>
        </p:txBody>
      </p:sp>
    </p:spTree>
    <p:extLst>
      <p:ext uri="{BB962C8B-B14F-4D97-AF65-F5344CB8AC3E}">
        <p14:creationId xmlns:p14="http://schemas.microsoft.com/office/powerpoint/2010/main" val="2387303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带标题内容页-4">
    <p:spTree>
      <p:nvGrpSpPr>
        <p:cNvPr id="1" name=""/>
        <p:cNvGrpSpPr/>
        <p:nvPr/>
      </p:nvGrpSpPr>
      <p:grpSpPr>
        <a:xfrm>
          <a:off x="0" y="0"/>
          <a:ext cx="0" cy="0"/>
          <a:chOff x="0" y="0"/>
          <a:chExt cx="0" cy="0"/>
        </a:xfrm>
      </p:grpSpPr>
      <p:sp>
        <p:nvSpPr>
          <p:cNvPr id="4" name="Picture Placeholder 3"/>
          <p:cNvSpPr>
            <a:spLocks noGrp="1"/>
          </p:cNvSpPr>
          <p:nvPr>
            <p:ph type="pic" sz="quarter" idx="15"/>
          </p:nvPr>
        </p:nvSpPr>
        <p:spPr>
          <a:xfrm>
            <a:off x="0" y="3978051"/>
            <a:ext cx="4510088" cy="1708521"/>
          </a:xfrm>
        </p:spPr>
        <p:txBody>
          <a:bodyPr/>
          <a:lstStyle/>
          <a:p>
            <a:endParaRPr lang="zh-CN" altLang="en-US" dirty="0"/>
          </a:p>
        </p:txBody>
      </p:sp>
      <p:sp>
        <p:nvSpPr>
          <p:cNvPr id="2" name="标题 1"/>
          <p:cNvSpPr>
            <a:spLocks noGrp="1"/>
          </p:cNvSpPr>
          <p:nvPr>
            <p:ph type="title"/>
          </p:nvPr>
        </p:nvSpPr>
        <p:spPr/>
        <p:txBody>
          <a:bodyPr>
            <a:noAutofit/>
          </a:bodyPr>
          <a:lstStyle/>
          <a:p>
            <a:r>
              <a:rPr lang="zh-CN" altLang="en-US"/>
              <a:t>单击此处编辑母版标题样式</a:t>
            </a:r>
          </a:p>
        </p:txBody>
      </p:sp>
      <p:sp>
        <p:nvSpPr>
          <p:cNvPr id="12" name="Date Placeholder 3"/>
          <p:cNvSpPr>
            <a:spLocks noGrp="1"/>
          </p:cNvSpPr>
          <p:nvPr>
            <p:ph type="dt" sz="half" idx="2"/>
          </p:nvPr>
        </p:nvSpPr>
        <p:spPr>
          <a:xfrm>
            <a:off x="9448800" y="6482935"/>
            <a:ext cx="2743200" cy="365125"/>
          </a:xfrm>
          <a:prstGeom prst="rect">
            <a:avLst/>
          </a:prstGeom>
        </p:spPr>
        <p:txBody>
          <a:bodyPr vert="horz" lIns="91440" tIns="45720" rIns="91440" bIns="45720" rtlCol="0" anchor="ctr">
            <a:noAutofit/>
          </a:bodyPr>
          <a:lstStyle>
            <a:lvl1pPr algn="r">
              <a:defRPr sz="1000">
                <a:solidFill>
                  <a:schemeClr val="tx1">
                    <a:tint val="75000"/>
                  </a:schemeClr>
                </a:solidFill>
              </a:defRPr>
            </a:lvl1pPr>
          </a:lstStyle>
          <a:p>
            <a:r>
              <a:rPr lang="en-US" altLang="zh-CN"/>
              <a:t>2017/5/19</a:t>
            </a:r>
            <a:endParaRPr lang="zh-CN" altLang="en-US"/>
          </a:p>
        </p:txBody>
      </p:sp>
      <p:sp>
        <p:nvSpPr>
          <p:cNvPr id="13" name="Footer Placeholder 4"/>
          <p:cNvSpPr>
            <a:spLocks noGrp="1"/>
          </p:cNvSpPr>
          <p:nvPr>
            <p:ph type="ftr" sz="quarter" idx="3"/>
          </p:nvPr>
        </p:nvSpPr>
        <p:spPr>
          <a:xfrm>
            <a:off x="4038600" y="6482934"/>
            <a:ext cx="4114800" cy="365125"/>
          </a:xfrm>
          <a:prstGeom prst="rect">
            <a:avLst/>
          </a:prstGeom>
        </p:spPr>
        <p:txBody>
          <a:bodyPr vert="horz" lIns="91440" tIns="45720" rIns="91440" bIns="45720" rtlCol="0" anchor="ctr">
            <a:noAutofit/>
          </a:bodyPr>
          <a:lstStyle>
            <a:lvl1pPr algn="ctr">
              <a:defRPr sz="1000">
                <a:solidFill>
                  <a:schemeClr val="tx1">
                    <a:tint val="75000"/>
                  </a:schemeClr>
                </a:solidFill>
              </a:defRPr>
            </a:lvl1pPr>
          </a:lstStyle>
          <a:p>
            <a:r>
              <a:rPr lang="en-US" altLang="zh-CN" dirty="0"/>
              <a:t>CADA</a:t>
            </a:r>
            <a:r>
              <a:rPr lang="en-US" altLang="zh-CN" dirty="0">
                <a:solidFill>
                  <a:srgbClr val="00B0F0"/>
                </a:solidFill>
              </a:rPr>
              <a:t>i</a:t>
            </a:r>
            <a:endParaRPr lang="zh-CN" altLang="en-US" dirty="0">
              <a:solidFill>
                <a:srgbClr val="00B0F0"/>
              </a:solidFill>
            </a:endParaRPr>
          </a:p>
        </p:txBody>
      </p:sp>
      <p:sp>
        <p:nvSpPr>
          <p:cNvPr id="14" name="Slide Number Placeholder 5"/>
          <p:cNvSpPr>
            <a:spLocks noGrp="1"/>
          </p:cNvSpPr>
          <p:nvPr>
            <p:ph type="sldNum" sz="quarter" idx="4"/>
          </p:nvPr>
        </p:nvSpPr>
        <p:spPr>
          <a:xfrm>
            <a:off x="0" y="6498000"/>
            <a:ext cx="480000" cy="360000"/>
          </a:xfrm>
          <a:prstGeom prst="rect">
            <a:avLst/>
          </a:prstGeom>
          <a:solidFill>
            <a:srgbClr val="0070C0"/>
          </a:solidFill>
        </p:spPr>
        <p:txBody>
          <a:bodyPr vert="horz" lIns="91440" tIns="45720" rIns="91440" bIns="45720" rtlCol="0" anchor="ctr">
            <a:noAutofit/>
          </a:bodyPr>
          <a:lstStyle>
            <a:lvl1pPr algn="ctr">
              <a:defRPr sz="1000">
                <a:solidFill>
                  <a:schemeClr val="bg1"/>
                </a:solidFill>
              </a:defRPr>
            </a:lvl1pPr>
          </a:lstStyle>
          <a:p>
            <a:fld id="{B9E70E95-419F-409E-ADFB-2EE57791C866}" type="slidenum">
              <a:rPr lang="zh-CN" altLang="en-US" smtClean="0"/>
              <a:pPr/>
              <a:t>‹#›</a:t>
            </a:fld>
            <a:endParaRPr lang="zh-CN" altLang="en-US"/>
          </a:p>
        </p:txBody>
      </p:sp>
      <p:sp>
        <p:nvSpPr>
          <p:cNvPr id="15" name="内容占位符 4"/>
          <p:cNvSpPr>
            <a:spLocks noGrp="1"/>
          </p:cNvSpPr>
          <p:nvPr>
            <p:ph sz="quarter" idx="14" hasCustomPrompt="1"/>
          </p:nvPr>
        </p:nvSpPr>
        <p:spPr>
          <a:xfrm>
            <a:off x="838200" y="1800001"/>
            <a:ext cx="3671888" cy="2178050"/>
          </a:xfrm>
        </p:spPr>
        <p:txBody>
          <a:bodyPr/>
          <a:lstStyle>
            <a:lvl1pPr marL="360000" indent="-360000">
              <a:buFont typeface="Wingdings 3" panose="05040102010807070707" pitchFamily="18" charset="2"/>
              <a:buChar char="u"/>
              <a:defRPr/>
            </a:lvl1pPr>
            <a:lvl2pPr>
              <a:buFont typeface="+mj-lt"/>
              <a:buNone/>
              <a:defRPr/>
            </a:lvl2pPr>
            <a:lvl3pPr>
              <a:buFont typeface="+mj-lt"/>
              <a:buAutoNum type="alphaUcPeriod"/>
              <a:defRPr/>
            </a:lvl3pPr>
            <a:lvl4pPr marL="1371600" indent="0">
              <a:buFontTx/>
              <a:buNone/>
              <a:defRPr/>
            </a:lvl4pPr>
            <a:lvl5pPr marL="1828800" indent="0">
              <a:buFontTx/>
              <a:buNone/>
              <a:defRPr/>
            </a:lvl5pPr>
          </a:lstStyle>
          <a:p>
            <a:pPr lvl="0"/>
            <a:r>
              <a:rPr lang="zh-CN" altLang="en-US" dirty="0"/>
              <a:t>编辑母版文本样式</a:t>
            </a:r>
          </a:p>
          <a:p>
            <a:pPr lvl="1"/>
            <a:r>
              <a:rPr lang="zh-CN" altLang="en-US" dirty="0"/>
              <a:t>第二级</a:t>
            </a:r>
          </a:p>
        </p:txBody>
      </p:sp>
      <p:sp>
        <p:nvSpPr>
          <p:cNvPr id="7" name="内容占位符 6"/>
          <p:cNvSpPr>
            <a:spLocks noGrp="1"/>
          </p:cNvSpPr>
          <p:nvPr>
            <p:ph sz="quarter" idx="16"/>
          </p:nvPr>
        </p:nvSpPr>
        <p:spPr>
          <a:xfrm>
            <a:off x="5593800" y="1798572"/>
            <a:ext cx="5760000" cy="3888000"/>
          </a:xfrm>
        </p:spPr>
        <p:txBody>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内容占位符 10"/>
          <p:cNvSpPr>
            <a:spLocks noGrp="1"/>
          </p:cNvSpPr>
          <p:nvPr>
            <p:ph sz="quarter" idx="13"/>
          </p:nvPr>
        </p:nvSpPr>
        <p:spPr>
          <a:xfrm>
            <a:off x="838201" y="1062925"/>
            <a:ext cx="10515599" cy="238902"/>
          </a:xfrm>
        </p:spPr>
        <p:txBody>
          <a:bodyPr vert="horz" lIns="0" tIns="36000" rIns="36000" bIns="0" rtlCol="0" anchor="t">
            <a:noAutofit/>
          </a:bodyPr>
          <a:lstStyle>
            <a:lvl1pPr>
              <a:defRPr lang="zh-CN" altLang="en-US" sz="1200" smtClean="0">
                <a:solidFill>
                  <a:schemeClr val="tx1">
                    <a:lumMod val="75000"/>
                  </a:schemeClr>
                </a:solidFill>
                <a:latin typeface="+mn-lt"/>
                <a:ea typeface="+mj-ea"/>
                <a:cs typeface="+mj-cs"/>
              </a:defRPr>
            </a:lvl1pPr>
            <a:lvl2pPr>
              <a:defRPr lang="zh-CN" altLang="en-US" sz="1200" smtClean="0">
                <a:latin typeface="+mn-lt"/>
              </a:defRPr>
            </a:lvl2pPr>
            <a:lvl3pPr>
              <a:defRPr lang="zh-CN" altLang="en-US" sz="1200" smtClean="0">
                <a:latin typeface="+mn-lt"/>
              </a:defRPr>
            </a:lvl3pPr>
            <a:lvl4pPr>
              <a:defRPr lang="zh-CN" altLang="en-US" sz="1200" smtClean="0">
                <a:latin typeface="+mn-lt"/>
              </a:defRPr>
            </a:lvl4pPr>
            <a:lvl5pPr>
              <a:defRPr lang="zh-CN" altLang="en-US" sz="1200">
                <a:latin typeface="+mn-lt"/>
              </a:defRPr>
            </a:lvl5pPr>
          </a:lstStyle>
          <a:p>
            <a:pPr lvl="0">
              <a:lnSpc>
                <a:spcPct val="90000"/>
              </a:lnSpc>
              <a:spcBef>
                <a:spcPct val="0"/>
              </a:spcBef>
              <a:buNone/>
            </a:pPr>
            <a:r>
              <a:rPr lang="zh-CN" altLang="en-US" dirty="0"/>
              <a:t>编辑母版文本样式</a:t>
            </a:r>
          </a:p>
        </p:txBody>
      </p:sp>
    </p:spTree>
    <p:extLst>
      <p:ext uri="{BB962C8B-B14F-4D97-AF65-F5344CB8AC3E}">
        <p14:creationId xmlns:p14="http://schemas.microsoft.com/office/powerpoint/2010/main" val="1069491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601664"/>
            <a:ext cx="10515600" cy="468000"/>
          </a:xfrm>
          <a:prstGeom prst="rect">
            <a:avLst/>
          </a:prstGeom>
        </p:spPr>
        <p:txBody>
          <a:bodyPr vert="horz" lIns="0" tIns="36000" rIns="36000" bIns="36000" rtlCol="0" anchor="t">
            <a:noAutofit/>
          </a:bodyPr>
          <a:lstStyle/>
          <a:p>
            <a:pPr lvl="0"/>
            <a:r>
              <a:rPr lang="zh-CN" altLang="en-US" dirty="0"/>
              <a:t>单击此处编辑母版标题样式</a:t>
            </a:r>
            <a:endParaRPr lang="en-US" dirty="0"/>
          </a:p>
        </p:txBody>
      </p:sp>
      <p:sp>
        <p:nvSpPr>
          <p:cNvPr id="3" name="Text Placeholder 2"/>
          <p:cNvSpPr>
            <a:spLocks noGrp="1"/>
          </p:cNvSpPr>
          <p:nvPr>
            <p:ph type="body" idx="1"/>
          </p:nvPr>
        </p:nvSpPr>
        <p:spPr>
          <a:xfrm>
            <a:off x="838200" y="1800001"/>
            <a:ext cx="10515600" cy="4556350"/>
          </a:xfrm>
          <a:prstGeom prst="rect">
            <a:avLst/>
          </a:prstGeom>
        </p:spPr>
        <p:txBody>
          <a:bodyPr vert="horz" lIns="0" tIns="36000" rIns="36000" bIns="36000" rtlCol="0">
            <a:noAutofit/>
          </a:bodyPr>
          <a:lstStyle/>
          <a:p>
            <a:pPr marL="360000" lvl="0" indent="-360000">
              <a:buFont typeface="Wingdings 3" panose="05040102010807070707" pitchFamily="18" charset="2"/>
              <a:buChar char="u"/>
            </a:pPr>
            <a:r>
              <a:rPr lang="zh-CN" altLang="en-US" dirty="0"/>
              <a:t>编辑母版文本样式</a:t>
            </a:r>
          </a:p>
          <a:p>
            <a:pPr lvl="1">
              <a:buFont typeface="+mj-lt"/>
              <a:buAutoNum type="arabicPeriod"/>
            </a:pPr>
            <a:r>
              <a:rPr lang="zh-CN" altLang="en-US" dirty="0"/>
              <a:t>第二级</a:t>
            </a:r>
            <a:endParaRPr lang="en-US" dirty="0"/>
          </a:p>
        </p:txBody>
      </p:sp>
      <p:cxnSp>
        <p:nvCxnSpPr>
          <p:cNvPr id="8" name="直接连接符 7">
            <a:extLst>
              <a:ext uri="{FF2B5EF4-FFF2-40B4-BE49-F238E27FC236}">
                <a16:creationId xmlns:a16="http://schemas.microsoft.com/office/drawing/2014/main" xmlns="" id="{8C4CE19A-AC17-4F9F-B89C-D513D254D634}"/>
              </a:ext>
            </a:extLst>
          </p:cNvPr>
          <p:cNvCxnSpPr/>
          <p:nvPr userDrawn="1"/>
        </p:nvCxnSpPr>
        <p:spPr>
          <a:xfrm>
            <a:off x="838200" y="469901"/>
            <a:ext cx="1440000"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a16="http://schemas.microsoft.com/office/drawing/2014/main" xmlns="" id="{52FB99AC-A409-4BE5-B1E0-DDD7D74992B1}"/>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0515100" y="-74860"/>
            <a:ext cx="1080000" cy="1080000"/>
          </a:xfrm>
          <a:prstGeom prst="rect">
            <a:avLst/>
          </a:prstGeom>
        </p:spPr>
      </p:pic>
      <p:sp>
        <p:nvSpPr>
          <p:cNvPr id="11" name="Date Placeholder 3">
            <a:extLst>
              <a:ext uri="{FF2B5EF4-FFF2-40B4-BE49-F238E27FC236}">
                <a16:creationId xmlns:a16="http://schemas.microsoft.com/office/drawing/2014/main" xmlns="" id="{64F17CAA-6A6F-4C5F-B30F-AFA24BFF27B3}"/>
              </a:ext>
            </a:extLst>
          </p:cNvPr>
          <p:cNvSpPr>
            <a:spLocks noGrp="1"/>
          </p:cNvSpPr>
          <p:nvPr>
            <p:ph type="dt" sz="half" idx="2"/>
          </p:nvPr>
        </p:nvSpPr>
        <p:spPr>
          <a:xfrm>
            <a:off x="9448800" y="6482935"/>
            <a:ext cx="2743200" cy="365125"/>
          </a:xfrm>
          <a:prstGeom prst="rect">
            <a:avLst/>
          </a:prstGeom>
        </p:spPr>
        <p:txBody>
          <a:bodyPr vert="horz" lIns="91440" tIns="45720" rIns="91440" bIns="45720" rtlCol="0" anchor="ctr">
            <a:noAutofit/>
          </a:bodyPr>
          <a:lstStyle>
            <a:lvl1pPr algn="r">
              <a:defRPr sz="1000">
                <a:solidFill>
                  <a:schemeClr val="tx1">
                    <a:tint val="75000"/>
                  </a:schemeClr>
                </a:solidFill>
              </a:defRPr>
            </a:lvl1pPr>
          </a:lstStyle>
          <a:p>
            <a:r>
              <a:rPr lang="en-US" altLang="zh-CN"/>
              <a:t>2017/5/19</a:t>
            </a:r>
            <a:endParaRPr lang="zh-CN" altLang="en-US" dirty="0"/>
          </a:p>
        </p:txBody>
      </p:sp>
      <p:sp>
        <p:nvSpPr>
          <p:cNvPr id="12" name="Footer Placeholder 4">
            <a:extLst>
              <a:ext uri="{FF2B5EF4-FFF2-40B4-BE49-F238E27FC236}">
                <a16:creationId xmlns:a16="http://schemas.microsoft.com/office/drawing/2014/main" xmlns="" id="{248E205A-07A1-4417-A526-E3B360D11FDA}"/>
              </a:ext>
            </a:extLst>
          </p:cNvPr>
          <p:cNvSpPr>
            <a:spLocks noGrp="1"/>
          </p:cNvSpPr>
          <p:nvPr>
            <p:ph type="ftr" sz="quarter" idx="3"/>
          </p:nvPr>
        </p:nvSpPr>
        <p:spPr>
          <a:xfrm>
            <a:off x="4038600" y="6482934"/>
            <a:ext cx="4114800" cy="365125"/>
          </a:xfrm>
          <a:prstGeom prst="rect">
            <a:avLst/>
          </a:prstGeom>
        </p:spPr>
        <p:txBody>
          <a:bodyPr vert="horz" lIns="91440" tIns="45720" rIns="91440" bIns="45720" rtlCol="0" anchor="ctr">
            <a:noAutofit/>
          </a:bodyPr>
          <a:lstStyle>
            <a:lvl1pPr algn="ctr">
              <a:defRPr sz="1000">
                <a:solidFill>
                  <a:schemeClr val="tx1">
                    <a:tint val="75000"/>
                  </a:schemeClr>
                </a:solidFill>
              </a:defRPr>
            </a:lvl1pPr>
          </a:lstStyle>
          <a:p>
            <a:r>
              <a:rPr lang="en-US" altLang="zh-CN" dirty="0"/>
              <a:t>CADA</a:t>
            </a:r>
            <a:r>
              <a:rPr lang="en-US" altLang="zh-CN" dirty="0">
                <a:solidFill>
                  <a:srgbClr val="00B0F0"/>
                </a:solidFill>
              </a:rPr>
              <a:t>i</a:t>
            </a:r>
            <a:endParaRPr lang="zh-CN" altLang="en-US" dirty="0">
              <a:solidFill>
                <a:srgbClr val="00B0F0"/>
              </a:solidFill>
            </a:endParaRPr>
          </a:p>
        </p:txBody>
      </p:sp>
      <p:sp>
        <p:nvSpPr>
          <p:cNvPr id="13" name="Slide Number Placeholder 5">
            <a:extLst>
              <a:ext uri="{FF2B5EF4-FFF2-40B4-BE49-F238E27FC236}">
                <a16:creationId xmlns:a16="http://schemas.microsoft.com/office/drawing/2014/main" xmlns="" id="{9079C0FE-E90A-4244-85E3-DB5F812CD7E8}"/>
              </a:ext>
            </a:extLst>
          </p:cNvPr>
          <p:cNvSpPr>
            <a:spLocks noGrp="1"/>
          </p:cNvSpPr>
          <p:nvPr>
            <p:ph type="sldNum" sz="quarter" idx="4"/>
          </p:nvPr>
        </p:nvSpPr>
        <p:spPr>
          <a:xfrm>
            <a:off x="0" y="6498000"/>
            <a:ext cx="480000" cy="360000"/>
          </a:xfrm>
          <a:prstGeom prst="rect">
            <a:avLst/>
          </a:prstGeom>
          <a:solidFill>
            <a:srgbClr val="0070C0"/>
          </a:solidFill>
        </p:spPr>
        <p:txBody>
          <a:bodyPr vert="horz" lIns="91440" tIns="45720" rIns="91440" bIns="45720" rtlCol="0" anchor="ctr">
            <a:noAutofit/>
          </a:bodyPr>
          <a:lstStyle>
            <a:lvl1pPr algn="ctr">
              <a:defRPr sz="1000">
                <a:solidFill>
                  <a:schemeClr val="bg1"/>
                </a:solidFill>
              </a:defRPr>
            </a:lvl1pPr>
          </a:lstStyle>
          <a:p>
            <a:fld id="{B9E70E95-419F-409E-ADFB-2EE57791C866}" type="slidenum">
              <a:rPr lang="zh-CN" altLang="en-US" smtClean="0"/>
              <a:pPr/>
              <a:t>‹#›</a:t>
            </a:fld>
            <a:endParaRPr lang="zh-CN" altLang="en-US"/>
          </a:p>
        </p:txBody>
      </p:sp>
    </p:spTree>
    <p:extLst>
      <p:ext uri="{BB962C8B-B14F-4D97-AF65-F5344CB8AC3E}">
        <p14:creationId xmlns:p14="http://schemas.microsoft.com/office/powerpoint/2010/main" val="2824098695"/>
      </p:ext>
    </p:extLst>
  </p:cSld>
  <p:clrMap bg1="lt1" tx1="dk1" bg2="lt2" tx2="dk2" accent1="accent1" accent2="accent2" accent3="accent3" accent4="accent4" accent5="accent5" accent6="accent6" hlink="hlink" folHlink="folHlink"/>
  <p:sldLayoutIdLst>
    <p:sldLayoutId id="2147483676" r:id="rId1"/>
    <p:sldLayoutId id="2147483693" r:id="rId2"/>
    <p:sldLayoutId id="2147483698" r:id="rId3"/>
    <p:sldLayoutId id="2147483699" r:id="rId4"/>
    <p:sldLayoutId id="2147483694" r:id="rId5"/>
    <p:sldLayoutId id="2147483686" r:id="rId6"/>
    <p:sldLayoutId id="2147483689" r:id="rId7"/>
    <p:sldLayoutId id="2147483688" r:id="rId8"/>
    <p:sldLayoutId id="2147483695" r:id="rId9"/>
    <p:sldLayoutId id="2147483681" r:id="rId10"/>
    <p:sldLayoutId id="2147483696" r:id="rId11"/>
  </p:sldLayoutIdLst>
  <p:hf hdr="0" dt="0"/>
  <p:txStyles>
    <p:titleStyle>
      <a:lvl1pPr algn="l" defTabSz="914400" rtl="0" eaLnBrk="1" latinLnBrk="0" hangingPunct="1">
        <a:lnSpc>
          <a:spcPct val="90000"/>
        </a:lnSpc>
        <a:spcBef>
          <a:spcPct val="0"/>
        </a:spcBef>
        <a:buNone/>
        <a:defRPr lang="en-US" altLang="en-US" sz="2800" b="1" kern="1200" dirty="0">
          <a:solidFill>
            <a:schemeClr val="tx1">
              <a:lumMod val="75000"/>
            </a:schemeClr>
          </a:solidFill>
          <a:latin typeface="+mj-lt"/>
          <a:ea typeface="+mj-ea"/>
          <a:cs typeface="+mj-cs"/>
        </a:defRPr>
      </a:lvl1pPr>
    </p:titleStyle>
    <p:bodyStyle>
      <a:lvl1pPr marL="0" indent="0" algn="l" defTabSz="914400" rtl="0" eaLnBrk="1" latinLnBrk="0" hangingPunct="1">
        <a:lnSpc>
          <a:spcPct val="125000"/>
        </a:lnSpc>
        <a:spcBef>
          <a:spcPts val="1000"/>
        </a:spcBef>
        <a:spcAft>
          <a:spcPts val="1000"/>
        </a:spcAft>
        <a:buFont typeface="Wingdings" panose="05000000000000000000" pitchFamily="2" charset="2"/>
        <a:buChar char="l"/>
        <a:defRPr lang="zh-CN" altLang="en-US" sz="2000" kern="1200" dirty="0">
          <a:solidFill>
            <a:schemeClr val="tx1">
              <a:lumMod val="75000"/>
            </a:schemeClr>
          </a:solidFill>
          <a:latin typeface="+mn-lt"/>
          <a:ea typeface="+mn-ea"/>
          <a:cs typeface="+mn-cs"/>
        </a:defRPr>
      </a:lvl1pPr>
      <a:lvl2pPr marL="355600" indent="0" algn="l" defTabSz="914400" rtl="0" eaLnBrk="1" latinLnBrk="0" hangingPunct="1">
        <a:lnSpc>
          <a:spcPct val="125000"/>
        </a:lnSpc>
        <a:spcBef>
          <a:spcPts val="1000"/>
        </a:spcBef>
        <a:spcAft>
          <a:spcPts val="1000"/>
        </a:spcAft>
        <a:buFontTx/>
        <a:buNone/>
        <a:defRPr lang="zh-CN" altLang="en-US" sz="1400" kern="1200" dirty="0">
          <a:solidFill>
            <a:schemeClr val="tx1">
              <a:lumMod val="75000"/>
            </a:schemeClr>
          </a:solidFill>
          <a:latin typeface="+mn-lt"/>
          <a:ea typeface="+mn-ea"/>
          <a:cs typeface="+mn-cs"/>
        </a:defRPr>
      </a:lvl2pPr>
      <a:lvl3pPr marL="1143000" indent="0" algn="l" defTabSz="914400" rtl="0" eaLnBrk="1" latinLnBrk="0" hangingPunct="1">
        <a:lnSpc>
          <a:spcPct val="125000"/>
        </a:lnSpc>
        <a:spcBef>
          <a:spcPts val="1000"/>
        </a:spcBef>
        <a:spcAft>
          <a:spcPts val="1000"/>
        </a:spcAft>
        <a:buFont typeface="Arial" panose="020B0604020202020204" pitchFamily="34" charset="0"/>
        <a:buChar char="•"/>
        <a:defRPr lang="zh-CN" altLang="en-US" sz="1200" kern="1200" dirty="0">
          <a:solidFill>
            <a:schemeClr val="tx1"/>
          </a:solidFill>
          <a:latin typeface="+mn-lt"/>
          <a:ea typeface="+mn-ea"/>
          <a:cs typeface="+mn-cs"/>
        </a:defRPr>
      </a:lvl3pPr>
      <a:lvl4pPr marL="1371600" indent="0" algn="l" defTabSz="914400" rtl="0" eaLnBrk="1" latinLnBrk="0" hangingPunct="1">
        <a:lnSpc>
          <a:spcPct val="125000"/>
        </a:lnSpc>
        <a:spcBef>
          <a:spcPts val="1000"/>
        </a:spcBef>
        <a:spcAft>
          <a:spcPts val="1000"/>
        </a:spcAft>
        <a:buFontTx/>
        <a:buNone/>
        <a:defRPr lang="zh-CN" altLang="en-US" sz="1200" kern="1200" dirty="0">
          <a:solidFill>
            <a:schemeClr val="tx1"/>
          </a:solidFill>
          <a:latin typeface="+mn-lt"/>
          <a:ea typeface="+mn-ea"/>
          <a:cs typeface="+mn-cs"/>
        </a:defRPr>
      </a:lvl4pPr>
      <a:lvl5pPr marL="2057400" indent="0" algn="l" defTabSz="914400" rtl="0" eaLnBrk="1" latinLnBrk="0" hangingPunct="1">
        <a:lnSpc>
          <a:spcPct val="125000"/>
        </a:lnSpc>
        <a:spcBef>
          <a:spcPts val="1000"/>
        </a:spcBef>
        <a:spcAft>
          <a:spcPts val="1000"/>
        </a:spcAft>
        <a:buFontTx/>
        <a:buNone/>
        <a:defRPr lang="en-US" altLang="en-US" sz="1000" kern="1200" dirty="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935379"/>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90" r:id="rId4"/>
  </p:sldLayoutIdLst>
  <p:hf hdr="0" dt="0"/>
  <p:txStyles>
    <p:titleStyle>
      <a:lvl1pPr algn="ctr" defTabSz="914400" rtl="0" eaLnBrk="1" latinLnBrk="0" hangingPunct="1">
        <a:lnSpc>
          <a:spcPct val="90000"/>
        </a:lnSpc>
        <a:spcBef>
          <a:spcPct val="0"/>
        </a:spcBef>
        <a:buNone/>
        <a:defRPr lang="en-US" altLang="en-US" sz="4400" b="1" kern="1200" dirty="0">
          <a:solidFill>
            <a:schemeClr val="tx1"/>
          </a:solidFill>
          <a:latin typeface="+mj-ea"/>
          <a:ea typeface="+mj-ea"/>
          <a:cs typeface="+mj-cs"/>
        </a:defRPr>
      </a:lvl1pPr>
    </p:titleStyle>
    <p:bodyStyle>
      <a:lvl1pPr marL="0" indent="0" algn="ctr" defTabSz="914400" rtl="0" eaLnBrk="1" latinLnBrk="0" hangingPunct="1">
        <a:lnSpc>
          <a:spcPct val="100000"/>
        </a:lnSpc>
        <a:spcBef>
          <a:spcPts val="1000"/>
        </a:spcBef>
        <a:buFontTx/>
        <a:buNone/>
        <a:defRPr lang="zh-CN" altLang="en-US" sz="1600" kern="1200" dirty="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lang="zh-CN" altLang="en-US" sz="1200" kern="1200" dirty="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lang="zh-CN" altLang="en-US" sz="1200" kern="1200" dirty="0">
          <a:solidFill>
            <a:schemeClr val="tx1"/>
          </a:solidFill>
          <a:latin typeface="+mn-lt"/>
          <a:ea typeface="+mn-ea"/>
          <a:cs typeface="+mn-cs"/>
        </a:defRPr>
      </a:lvl3pPr>
      <a:lvl4pPr marL="1371600" indent="0" algn="l" defTabSz="914400" rtl="0" eaLnBrk="1" latinLnBrk="0" hangingPunct="1">
        <a:lnSpc>
          <a:spcPct val="100000"/>
        </a:lnSpc>
        <a:spcBef>
          <a:spcPts val="500"/>
        </a:spcBef>
        <a:buFontTx/>
        <a:buNone/>
        <a:defRPr lang="zh-CN" altLang="en-US" sz="1200" kern="1200" dirty="0">
          <a:solidFill>
            <a:schemeClr val="tx1"/>
          </a:solidFill>
          <a:latin typeface="+mn-lt"/>
          <a:ea typeface="+mn-ea"/>
          <a:cs typeface="+mn-cs"/>
        </a:defRPr>
      </a:lvl4pPr>
      <a:lvl5pPr marL="2057400" indent="-228600" algn="l" defTabSz="914400" rtl="0" eaLnBrk="1" latinLnBrk="0" hangingPunct="1">
        <a:lnSpc>
          <a:spcPct val="100000"/>
        </a:lnSpc>
        <a:spcBef>
          <a:spcPts val="500"/>
        </a:spcBef>
        <a:buFontTx/>
        <a:buNone/>
        <a:defRPr lang="en-US" altLang="en-US" sz="1000" kern="1200" dirty="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chart" Target="../charts/chart2.xml"/></Relationships>
</file>

<file path=ppt/slides/_rels/slide1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3" Type="http://schemas.openxmlformats.org/officeDocument/2006/relationships/image" Target="../media/image27.png"/><Relationship Id="rId18" Type="http://schemas.openxmlformats.org/officeDocument/2006/relationships/image" Target="../media/image32.png"/><Relationship Id="rId26" Type="http://schemas.openxmlformats.org/officeDocument/2006/relationships/image" Target="../media/image40.png"/><Relationship Id="rId39" Type="http://schemas.openxmlformats.org/officeDocument/2006/relationships/image" Target="../media/image53.png"/><Relationship Id="rId21" Type="http://schemas.openxmlformats.org/officeDocument/2006/relationships/image" Target="../media/image35.png"/><Relationship Id="rId34" Type="http://schemas.openxmlformats.org/officeDocument/2006/relationships/image" Target="../media/image48.png"/><Relationship Id="rId42" Type="http://schemas.openxmlformats.org/officeDocument/2006/relationships/image" Target="../media/image56.png"/><Relationship Id="rId47" Type="http://schemas.openxmlformats.org/officeDocument/2006/relationships/image" Target="../media/image61.jpg"/><Relationship Id="rId7" Type="http://schemas.openxmlformats.org/officeDocument/2006/relationships/image" Target="../media/image21.png"/><Relationship Id="rId2" Type="http://schemas.openxmlformats.org/officeDocument/2006/relationships/image" Target="../media/image16.png"/><Relationship Id="rId16" Type="http://schemas.openxmlformats.org/officeDocument/2006/relationships/image" Target="../media/image30.png"/><Relationship Id="rId29" Type="http://schemas.openxmlformats.org/officeDocument/2006/relationships/image" Target="../media/image43.png"/><Relationship Id="rId11" Type="http://schemas.openxmlformats.org/officeDocument/2006/relationships/image" Target="../media/image25.png"/><Relationship Id="rId24" Type="http://schemas.openxmlformats.org/officeDocument/2006/relationships/image" Target="../media/image38.png"/><Relationship Id="rId32" Type="http://schemas.openxmlformats.org/officeDocument/2006/relationships/image" Target="../media/image46.png"/><Relationship Id="rId37" Type="http://schemas.openxmlformats.org/officeDocument/2006/relationships/image" Target="../media/image51.png"/><Relationship Id="rId40" Type="http://schemas.openxmlformats.org/officeDocument/2006/relationships/image" Target="../media/image54.png"/><Relationship Id="rId45" Type="http://schemas.openxmlformats.org/officeDocument/2006/relationships/image" Target="../media/image59.png"/><Relationship Id="rId5" Type="http://schemas.openxmlformats.org/officeDocument/2006/relationships/image" Target="../media/image19.png"/><Relationship Id="rId15" Type="http://schemas.openxmlformats.org/officeDocument/2006/relationships/image" Target="../media/image29.png"/><Relationship Id="rId23" Type="http://schemas.openxmlformats.org/officeDocument/2006/relationships/image" Target="../media/image37.png"/><Relationship Id="rId28" Type="http://schemas.openxmlformats.org/officeDocument/2006/relationships/image" Target="../media/image42.png"/><Relationship Id="rId36" Type="http://schemas.openxmlformats.org/officeDocument/2006/relationships/image" Target="../media/image50.jpeg"/><Relationship Id="rId49" Type="http://schemas.openxmlformats.org/officeDocument/2006/relationships/image" Target="../media/image63.png"/><Relationship Id="rId10" Type="http://schemas.openxmlformats.org/officeDocument/2006/relationships/image" Target="../media/image24.png"/><Relationship Id="rId19" Type="http://schemas.openxmlformats.org/officeDocument/2006/relationships/image" Target="../media/image33.png"/><Relationship Id="rId31" Type="http://schemas.openxmlformats.org/officeDocument/2006/relationships/image" Target="../media/image45.png"/><Relationship Id="rId44" Type="http://schemas.openxmlformats.org/officeDocument/2006/relationships/image" Target="../media/image58.pn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png"/><Relationship Id="rId22" Type="http://schemas.openxmlformats.org/officeDocument/2006/relationships/image" Target="../media/image36.png"/><Relationship Id="rId27" Type="http://schemas.openxmlformats.org/officeDocument/2006/relationships/image" Target="../media/image41.png"/><Relationship Id="rId30" Type="http://schemas.openxmlformats.org/officeDocument/2006/relationships/image" Target="../media/image44.png"/><Relationship Id="rId35" Type="http://schemas.openxmlformats.org/officeDocument/2006/relationships/image" Target="../media/image49.jpeg"/><Relationship Id="rId43" Type="http://schemas.openxmlformats.org/officeDocument/2006/relationships/image" Target="../media/image57.png"/><Relationship Id="rId48" Type="http://schemas.openxmlformats.org/officeDocument/2006/relationships/image" Target="../media/image62.png"/><Relationship Id="rId8" Type="http://schemas.openxmlformats.org/officeDocument/2006/relationships/image" Target="../media/image22.png"/><Relationship Id="rId3" Type="http://schemas.openxmlformats.org/officeDocument/2006/relationships/image" Target="../media/image17.png"/><Relationship Id="rId12" Type="http://schemas.openxmlformats.org/officeDocument/2006/relationships/image" Target="../media/image26.png"/><Relationship Id="rId17" Type="http://schemas.openxmlformats.org/officeDocument/2006/relationships/image" Target="../media/image31.png"/><Relationship Id="rId25" Type="http://schemas.openxmlformats.org/officeDocument/2006/relationships/image" Target="../media/image39.png"/><Relationship Id="rId33" Type="http://schemas.openxmlformats.org/officeDocument/2006/relationships/image" Target="../media/image47.jpeg"/><Relationship Id="rId38" Type="http://schemas.openxmlformats.org/officeDocument/2006/relationships/image" Target="../media/image52.png"/><Relationship Id="rId46" Type="http://schemas.openxmlformats.org/officeDocument/2006/relationships/image" Target="../media/image60.png"/><Relationship Id="rId20" Type="http://schemas.openxmlformats.org/officeDocument/2006/relationships/image" Target="../media/image34.png"/><Relationship Id="rId41" Type="http://schemas.openxmlformats.org/officeDocument/2006/relationships/image" Target="../media/image55.png"/><Relationship Id="rId1" Type="http://schemas.openxmlformats.org/officeDocument/2006/relationships/slideLayout" Target="../slideLayouts/slideLayout2.xml"/><Relationship Id="rId6"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jpeg"/><Relationship Id="rId1" Type="http://schemas.openxmlformats.org/officeDocument/2006/relationships/slideLayout" Target="../slideLayouts/slideLayout15.xml"/><Relationship Id="rId4" Type="http://schemas.microsoft.com/office/2007/relationships/hdphoto" Target="../media/hdphoto8.wdp"/></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12.jpeg"/><Relationship Id="rId7" Type="http://schemas.microsoft.com/office/2007/relationships/hdphoto" Target="../media/hdphoto4.wdp"/><Relationship Id="rId12" Type="http://schemas.microsoft.com/office/2007/relationships/hdphoto" Target="../media/hdphoto7.wdp"/><Relationship Id="rId2" Type="http://schemas.openxmlformats.org/officeDocument/2006/relationships/image" Target="../media/image11.png"/><Relationship Id="rId1" Type="http://schemas.openxmlformats.org/officeDocument/2006/relationships/slideLayout" Target="../slideLayouts/slideLayout2.xml"/><Relationship Id="rId6" Type="http://schemas.microsoft.com/office/2007/relationships/hdphoto" Target="../media/hdphoto3.wdp"/><Relationship Id="rId11" Type="http://schemas.microsoft.com/office/2007/relationships/hdphoto" Target="../media/hdphoto6.wdp"/><Relationship Id="rId5" Type="http://schemas.microsoft.com/office/2007/relationships/hdphoto" Target="../media/hdphoto2.wdp"/><Relationship Id="rId10" Type="http://schemas.openxmlformats.org/officeDocument/2006/relationships/image" Target="../media/image14.jpeg"/><Relationship Id="rId4" Type="http://schemas.microsoft.com/office/2007/relationships/hdphoto" Target="../media/hdphoto1.wdp"/><Relationship Id="rId9" Type="http://schemas.microsoft.com/office/2007/relationships/hdphoto" Target="../media/hdphoto5.wdp"/></Relationships>
</file>

<file path=ppt/slides/_rels/slide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1"/>
          <p:cNvSpPr>
            <a:spLocks noGrp="1"/>
          </p:cNvSpPr>
          <p:nvPr>
            <p:ph type="title"/>
          </p:nvPr>
        </p:nvSpPr>
        <p:spPr>
          <a:xfrm>
            <a:off x="838200" y="2899524"/>
            <a:ext cx="10515600" cy="1462751"/>
          </a:xfrm>
          <a:prstGeom prst="rect">
            <a:avLst/>
          </a:prstGeom>
        </p:spPr>
        <p:txBody>
          <a:bodyPr/>
          <a:lstStyle/>
          <a:p>
            <a:pPr>
              <a:lnSpc>
                <a:spcPct val="120000"/>
              </a:lnSpc>
            </a:pPr>
            <a:r>
              <a:rPr lang="zh-CN" altLang="en-US" dirty="0">
                <a:latin typeface="Verdana" panose="020B0604030504040204" pitchFamily="34" charset="0"/>
                <a:ea typeface="微软雅黑" panose="020B0503020204020204" pitchFamily="34" charset="-122"/>
                <a:cs typeface="Verdana" panose="020B0604030504040204" pitchFamily="34" charset="0"/>
              </a:rPr>
              <a:t>汽车</a:t>
            </a:r>
            <a:r>
              <a:rPr lang="zh-CN" altLang="en-US" dirty="0" smtClean="0">
                <a:latin typeface="Verdana" panose="020B0604030504040204" pitchFamily="34" charset="0"/>
                <a:ea typeface="微软雅黑" panose="020B0503020204020204" pitchFamily="34" charset="-122"/>
                <a:cs typeface="Verdana" panose="020B0604030504040204" pitchFamily="34" charset="0"/>
              </a:rPr>
              <a:t>品牌经销商信心指数</a:t>
            </a:r>
            <a:r>
              <a:rPr lang="zh-CN" altLang="en-US" dirty="0">
                <a:latin typeface="Verdana" panose="020B0604030504040204" pitchFamily="34" charset="0"/>
                <a:ea typeface="微软雅黑" panose="020B0503020204020204" pitchFamily="34" charset="-122"/>
                <a:cs typeface="Verdana" panose="020B0604030504040204" pitchFamily="34" charset="0"/>
              </a:rPr>
              <a:t>研究</a:t>
            </a:r>
            <a:r>
              <a:rPr lang="en-US" altLang="zh-CN" dirty="0">
                <a:latin typeface="Verdana" panose="020B0604030504040204" pitchFamily="34" charset="0"/>
                <a:ea typeface="Verdana" panose="020B0604030504040204" pitchFamily="34" charset="0"/>
                <a:cs typeface="Verdana" panose="020B0604030504040204" pitchFamily="34" charset="0"/>
              </a:rPr>
              <a:t/>
            </a:r>
            <a:br>
              <a:rPr lang="en-US" altLang="zh-CN" dirty="0">
                <a:latin typeface="Verdana" panose="020B0604030504040204" pitchFamily="34" charset="0"/>
                <a:ea typeface="Verdana" panose="020B0604030504040204" pitchFamily="34" charset="0"/>
                <a:cs typeface="Verdana" panose="020B0604030504040204" pitchFamily="34" charset="0"/>
              </a:rPr>
            </a:br>
            <a:endParaRPr lang="zh-CN" altLang="en-US" sz="2800" b="0" dirty="0">
              <a:latin typeface="Verdana" panose="020B0604030504040204" pitchFamily="34" charset="0"/>
              <a:ea typeface="微软雅黑" panose="020B0503020204020204" pitchFamily="34" charset="-122"/>
              <a:cs typeface="Verdana" panose="020B0604030504040204" pitchFamily="34" charset="0"/>
            </a:endParaRPr>
          </a:p>
        </p:txBody>
      </p:sp>
      <p:pic>
        <p:nvPicPr>
          <p:cNvPr id="2" name="图片 1"/>
          <p:cNvPicPr>
            <a:picLocks noChangeAspect="1"/>
          </p:cNvPicPr>
          <p:nvPr/>
        </p:nvPicPr>
        <p:blipFill>
          <a:blip r:embed="rId2"/>
          <a:stretch>
            <a:fillRect/>
          </a:stretch>
        </p:blipFill>
        <p:spPr>
          <a:xfrm>
            <a:off x="137160" y="112395"/>
            <a:ext cx="1828800" cy="476250"/>
          </a:xfrm>
          <a:prstGeom prst="rect">
            <a:avLst/>
          </a:prstGeom>
        </p:spPr>
      </p:pic>
      <p:sp>
        <p:nvSpPr>
          <p:cNvPr id="3" name="页脚占位符 2"/>
          <p:cNvSpPr>
            <a:spLocks noGrp="1"/>
          </p:cNvSpPr>
          <p:nvPr>
            <p:ph type="ftr" sz="quarter" idx="3"/>
          </p:nvPr>
        </p:nvSpPr>
        <p:spPr/>
        <p:txBody>
          <a:bodyPr/>
          <a:lstStyle/>
          <a:p>
            <a:r>
              <a:rPr lang="en-US" altLang="zh-CN">
                <a:solidFill>
                  <a:prstClr val="white"/>
                </a:solidFill>
              </a:rPr>
              <a:t>CADAi</a:t>
            </a:r>
            <a:endParaRPr lang="zh-CN" altLang="en-US" dirty="0">
              <a:solidFill>
                <a:prstClr val="white"/>
              </a:solidFill>
            </a:endParaRPr>
          </a:p>
        </p:txBody>
      </p:sp>
    </p:spTree>
    <p:extLst>
      <p:ext uri="{BB962C8B-B14F-4D97-AF65-F5344CB8AC3E}">
        <p14:creationId xmlns:p14="http://schemas.microsoft.com/office/powerpoint/2010/main" val="8407873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601663"/>
            <a:ext cx="10515600" cy="927489"/>
          </a:xfrm>
        </p:spPr>
        <p:txBody>
          <a:bodyPr/>
          <a:lstStyle/>
          <a:p>
            <a:r>
              <a:rPr lang="zh-CN" altLang="en-US" sz="2400" dirty="0"/>
              <a:t>按照国别来看，经销商对日系品牌市场信心程度最高；对韩系</a:t>
            </a:r>
            <a:r>
              <a:rPr lang="zh-CN" altLang="en-US" sz="2400" dirty="0" smtClean="0"/>
              <a:t>品牌的信心程度降至冰点</a:t>
            </a:r>
            <a:endParaRPr lang="zh-CN" altLang="en-US" sz="2400" dirty="0"/>
          </a:p>
        </p:txBody>
      </p:sp>
      <p:sp>
        <p:nvSpPr>
          <p:cNvPr id="10" name="灯片编号占位符 9"/>
          <p:cNvSpPr>
            <a:spLocks noGrp="1"/>
          </p:cNvSpPr>
          <p:nvPr>
            <p:ph type="sldNum" sz="quarter" idx="4"/>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B9E70E95-419F-409E-ADFB-2EE57791C866}" type="slidenum">
              <a:rPr kumimoji="0" lang="zh-CN" altLang="en-US" sz="1000" b="0" i="0" u="none" strike="noStrike" kern="1200" cap="none" spc="0" normalizeH="0" baseline="0" noProof="0" smtClean="0">
                <a:ln>
                  <a:noFill/>
                </a:ln>
                <a:solidFill>
                  <a:prstClr val="white"/>
                </a:solidFill>
                <a:effectLst/>
                <a:uLnTx/>
                <a:uFillTx/>
                <a:latin typeface="微软雅黑 Light"/>
                <a:ea typeface="微软雅黑 Light"/>
                <a:cs typeface="Arial"/>
              </a:rPr>
              <a:pPr marL="0" marR="0" lvl="0" indent="0" algn="ctr" defTabSz="457200" rtl="0" eaLnBrk="1" fontAlgn="auto" latinLnBrk="0" hangingPunct="1">
                <a:lnSpc>
                  <a:spcPct val="100000"/>
                </a:lnSpc>
                <a:spcBef>
                  <a:spcPts val="0"/>
                </a:spcBef>
                <a:spcAft>
                  <a:spcPts val="0"/>
                </a:spcAft>
                <a:buClrTx/>
                <a:buSzTx/>
                <a:buFontTx/>
                <a:buNone/>
                <a:tabLst/>
                <a:defRPr/>
              </a:pPr>
              <a:t>10</a:t>
            </a:fld>
            <a:endParaRPr kumimoji="0" lang="zh-CN" altLang="en-US" sz="1000" b="0" i="0" u="none" strike="noStrike" kern="1200" cap="none" spc="0" normalizeH="0" baseline="0" noProof="0">
              <a:ln>
                <a:noFill/>
              </a:ln>
              <a:solidFill>
                <a:prstClr val="white"/>
              </a:solidFill>
              <a:effectLst/>
              <a:uLnTx/>
              <a:uFillTx/>
              <a:latin typeface="微软雅黑 Light"/>
              <a:ea typeface="微软雅黑 Light"/>
              <a:cs typeface="Arial"/>
            </a:endParaRPr>
          </a:p>
        </p:txBody>
      </p:sp>
      <p:sp>
        <p:nvSpPr>
          <p:cNvPr id="7" name="页脚占位符 6">
            <a:extLst>
              <a:ext uri="{FF2B5EF4-FFF2-40B4-BE49-F238E27FC236}">
                <a16:creationId xmlns:a16="http://schemas.microsoft.com/office/drawing/2014/main" xmlns="" id="{4B6E5262-5AE0-4ADE-8F4F-FE8EDA4DC35E}"/>
              </a:ext>
            </a:extLst>
          </p:cNvPr>
          <p:cNvSpPr>
            <a:spLocks noGrp="1"/>
          </p:cNvSpPr>
          <p:nvPr>
            <p:ph type="ftr" sz="quarter" idx="3"/>
          </p:nvPr>
        </p:nvSpPr>
        <p:spPr/>
        <p:txBody>
          <a:bodyPr/>
          <a:lstStyle/>
          <a:p>
            <a:r>
              <a:rPr lang="en-US" altLang="zh-CN"/>
              <a:t>CADA</a:t>
            </a:r>
            <a:r>
              <a:rPr lang="en-US" altLang="zh-CN">
                <a:solidFill>
                  <a:srgbClr val="00B0F0"/>
                </a:solidFill>
              </a:rPr>
              <a:t>i</a:t>
            </a:r>
            <a:endParaRPr lang="zh-CN" altLang="en-US" dirty="0">
              <a:solidFill>
                <a:srgbClr val="00B0F0"/>
              </a:solidFill>
            </a:endParaRPr>
          </a:p>
        </p:txBody>
      </p:sp>
      <p:grpSp>
        <p:nvGrpSpPr>
          <p:cNvPr id="2" name="组合 1"/>
          <p:cNvGrpSpPr/>
          <p:nvPr/>
        </p:nvGrpSpPr>
        <p:grpSpPr>
          <a:xfrm>
            <a:off x="5591175" y="1773238"/>
            <a:ext cx="5905500" cy="4464050"/>
            <a:chOff x="5591175" y="1773238"/>
            <a:chExt cx="5905500" cy="4464050"/>
          </a:xfrm>
        </p:grpSpPr>
        <p:graphicFrame>
          <p:nvGraphicFramePr>
            <p:cNvPr id="15" name="图表 14"/>
            <p:cNvGraphicFramePr/>
            <p:nvPr>
              <p:extLst>
                <p:ext uri="{D42A27DB-BD31-4B8C-83A1-F6EECF244321}">
                  <p14:modId xmlns:p14="http://schemas.microsoft.com/office/powerpoint/2010/main" val="1317438406"/>
                </p:ext>
              </p:extLst>
            </p:nvPr>
          </p:nvGraphicFramePr>
          <p:xfrm>
            <a:off x="5591175" y="1773238"/>
            <a:ext cx="5905500" cy="446405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图表 5"/>
            <p:cNvGraphicFramePr/>
            <p:nvPr>
              <p:extLst>
                <p:ext uri="{D42A27DB-BD31-4B8C-83A1-F6EECF244321}">
                  <p14:modId xmlns:p14="http://schemas.microsoft.com/office/powerpoint/2010/main" val="19486945"/>
                </p:ext>
              </p:extLst>
            </p:nvPr>
          </p:nvGraphicFramePr>
          <p:xfrm>
            <a:off x="9457899" y="2652135"/>
            <a:ext cx="1895901" cy="2506532"/>
          </p:xfrm>
          <a:graphic>
            <a:graphicData uri="http://schemas.openxmlformats.org/drawingml/2006/chart">
              <c:chart xmlns:c="http://schemas.openxmlformats.org/drawingml/2006/chart" xmlns:r="http://schemas.openxmlformats.org/officeDocument/2006/relationships" r:id="rId4"/>
            </a:graphicData>
          </a:graphic>
        </p:graphicFrame>
        <p:cxnSp>
          <p:nvCxnSpPr>
            <p:cNvPr id="4" name="直接连接符 3"/>
            <p:cNvCxnSpPr/>
            <p:nvPr/>
          </p:nvCxnSpPr>
          <p:spPr>
            <a:xfrm>
              <a:off x="9225889" y="2442763"/>
              <a:ext cx="0" cy="2866029"/>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nvSpPr>
        <p:spPr>
          <a:xfrm>
            <a:off x="838201" y="1820636"/>
            <a:ext cx="4259892" cy="3785652"/>
          </a:xfrm>
          <a:prstGeom prst="rect">
            <a:avLst/>
          </a:prstGeom>
          <a:noFill/>
        </p:spPr>
        <p:txBody>
          <a:bodyPr wrap="square" rtlCol="0">
            <a:spAutoFit/>
          </a:bodyPr>
          <a:lstStyle/>
          <a:p>
            <a:pPr marL="285750" indent="-285750">
              <a:lnSpc>
                <a:spcPct val="150000"/>
              </a:lnSpc>
              <a:buFont typeface="Wingdings" panose="05000000000000000000" pitchFamily="2" charset="2"/>
              <a:buChar char="ü"/>
            </a:pPr>
            <a:r>
              <a:rPr lang="zh-CN" altLang="en-US" sz="1600" dirty="0" smtClean="0">
                <a:latin typeface="微软雅黑" panose="020B0503020204020204" pitchFamily="34" charset="-122"/>
                <a:ea typeface="微软雅黑" panose="020B0503020204020204" pitchFamily="34" charset="-122"/>
              </a:rPr>
              <a:t>日</a:t>
            </a:r>
            <a:r>
              <a:rPr lang="zh-CN" altLang="en-US" sz="1600" dirty="0">
                <a:latin typeface="微软雅黑" panose="020B0503020204020204" pitchFamily="34" charset="-122"/>
                <a:ea typeface="微软雅黑" panose="020B0503020204020204" pitchFamily="34" charset="-122"/>
              </a:rPr>
              <a:t>系品牌的信心指数得分为</a:t>
            </a:r>
            <a:r>
              <a:rPr lang="en-US" altLang="zh-CN" sz="1600" dirty="0" smtClean="0">
                <a:latin typeface="微软雅黑" panose="020B0503020204020204" pitchFamily="34" charset="-122"/>
                <a:ea typeface="微软雅黑" panose="020B0503020204020204" pitchFamily="34" charset="-122"/>
              </a:rPr>
              <a:t>8.62</a:t>
            </a:r>
            <a:r>
              <a:rPr lang="zh-CN" altLang="en-US" sz="1600" dirty="0" smtClean="0">
                <a:latin typeface="微软雅黑" panose="020B0503020204020204" pitchFamily="34" charset="-122"/>
                <a:ea typeface="微软雅黑" panose="020B0503020204020204" pitchFamily="34" charset="-122"/>
              </a:rPr>
              <a:t>分</a:t>
            </a:r>
            <a:r>
              <a:rPr lang="zh-CN" altLang="en-US" sz="1600" dirty="0">
                <a:latin typeface="微软雅黑" panose="020B0503020204020204" pitchFamily="34" charset="-122"/>
                <a:ea typeface="微软雅黑" panose="020B0503020204020204" pitchFamily="34" charset="-122"/>
              </a:rPr>
              <a:t>，在几大系别中</a:t>
            </a:r>
            <a:r>
              <a:rPr lang="zh-CN" altLang="en-US" sz="1600" dirty="0" smtClean="0">
                <a:latin typeface="微软雅黑" panose="020B0503020204020204" pitchFamily="34" charset="-122"/>
                <a:ea typeface="微软雅黑" panose="020B0503020204020204" pitchFamily="34" charset="-122"/>
              </a:rPr>
              <a:t>最高</a:t>
            </a:r>
            <a:endParaRPr lang="en-US" altLang="zh-CN" sz="16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sz="1600" dirty="0">
                <a:latin typeface="微软雅黑" panose="020B0503020204020204" pitchFamily="34" charset="-122"/>
                <a:ea typeface="微软雅黑" panose="020B0503020204020204" pitchFamily="34" charset="-122"/>
              </a:rPr>
              <a:t>经销商对韩系和美系品牌的信心程度相对偏低，尤其是韩系品牌在几大系别中排名最低，信心指数得分仅</a:t>
            </a:r>
            <a:r>
              <a:rPr lang="zh-CN" altLang="en-US" sz="1600" dirty="0" smtClean="0">
                <a:latin typeface="微软雅黑" panose="020B0503020204020204" pitchFamily="34" charset="-122"/>
                <a:ea typeface="微软雅黑" panose="020B0503020204020204" pitchFamily="34" charset="-122"/>
              </a:rPr>
              <a:t>有</a:t>
            </a:r>
            <a:r>
              <a:rPr lang="en-US" altLang="zh-CN" sz="1600" dirty="0" smtClean="0">
                <a:latin typeface="微软雅黑" panose="020B0503020204020204" pitchFamily="34" charset="-122"/>
                <a:ea typeface="微软雅黑" panose="020B0503020204020204" pitchFamily="34" charset="-122"/>
              </a:rPr>
              <a:t>7.42</a:t>
            </a:r>
            <a:r>
              <a:rPr lang="zh-CN" altLang="en-US" sz="1600" dirty="0" smtClean="0">
                <a:latin typeface="微软雅黑" panose="020B0503020204020204" pitchFamily="34" charset="-122"/>
                <a:ea typeface="微软雅黑" panose="020B0503020204020204" pitchFamily="34" charset="-122"/>
              </a:rPr>
              <a:t>分，经销商对韩系品牌的经营信心降至近年以来的最低点</a:t>
            </a:r>
            <a:endParaRPr lang="en-US" altLang="zh-CN" sz="16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sz="1600" dirty="0">
                <a:latin typeface="微软雅黑" panose="020B0503020204020204" pitchFamily="34" charset="-122"/>
                <a:ea typeface="微软雅黑" panose="020B0503020204020204" pitchFamily="34" charset="-122"/>
              </a:rPr>
              <a:t>从品牌的豪华程度来看，豪华品牌和普通品牌的信心指数相差不大，豪华品牌略占上风</a:t>
            </a:r>
          </a:p>
        </p:txBody>
      </p:sp>
    </p:spTree>
    <p:extLst>
      <p:ext uri="{BB962C8B-B14F-4D97-AF65-F5344CB8AC3E}">
        <p14:creationId xmlns:p14="http://schemas.microsoft.com/office/powerpoint/2010/main" val="19812366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199" y="601664"/>
            <a:ext cx="10735101" cy="876616"/>
          </a:xfrm>
        </p:spPr>
        <p:txBody>
          <a:bodyPr/>
          <a:lstStyle/>
          <a:p>
            <a:r>
              <a:rPr lang="zh-CN" altLang="en-US" sz="2400" dirty="0"/>
              <a:t>从影响信心指数的九大环节来看，经销商对员工人员稳定性和厂商金融支持的信心程度最高；而对品牌的盈利潜力和市场风险控制方面的信心明显不足</a:t>
            </a:r>
          </a:p>
        </p:txBody>
      </p:sp>
      <p:sp>
        <p:nvSpPr>
          <p:cNvPr id="10" name="灯片编号占位符 9"/>
          <p:cNvSpPr>
            <a:spLocks noGrp="1"/>
          </p:cNvSpPr>
          <p:nvPr>
            <p:ph type="sldNum" sz="quarter" idx="4"/>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B9E70E95-419F-409E-ADFB-2EE57791C866}" type="slidenum">
              <a:rPr kumimoji="0" lang="zh-CN" altLang="en-US" sz="1000" b="0" i="0" u="none" strike="noStrike" kern="1200" cap="none" spc="0" normalizeH="0" baseline="0" noProof="0" smtClean="0">
                <a:ln>
                  <a:noFill/>
                </a:ln>
                <a:solidFill>
                  <a:prstClr val="white"/>
                </a:solidFill>
                <a:effectLst/>
                <a:uLnTx/>
                <a:uFillTx/>
                <a:latin typeface="微软雅黑 Light"/>
                <a:ea typeface="微软雅黑 Light"/>
                <a:cs typeface="Arial"/>
              </a:rPr>
              <a:pPr marL="0" marR="0" lvl="0" indent="0" algn="ctr" defTabSz="457200" rtl="0" eaLnBrk="1" fontAlgn="auto" latinLnBrk="0" hangingPunct="1">
                <a:lnSpc>
                  <a:spcPct val="100000"/>
                </a:lnSpc>
                <a:spcBef>
                  <a:spcPts val="0"/>
                </a:spcBef>
                <a:spcAft>
                  <a:spcPts val="0"/>
                </a:spcAft>
                <a:buClrTx/>
                <a:buSzTx/>
                <a:buFontTx/>
                <a:buNone/>
                <a:tabLst/>
                <a:defRPr/>
              </a:pPr>
              <a:t>11</a:t>
            </a:fld>
            <a:endParaRPr kumimoji="0" lang="zh-CN" altLang="en-US" sz="1000" b="0" i="0" u="none" strike="noStrike" kern="1200" cap="none" spc="0" normalizeH="0" baseline="0" noProof="0">
              <a:ln>
                <a:noFill/>
              </a:ln>
              <a:solidFill>
                <a:prstClr val="white"/>
              </a:solidFill>
              <a:effectLst/>
              <a:uLnTx/>
              <a:uFillTx/>
              <a:latin typeface="微软雅黑 Light"/>
              <a:ea typeface="微软雅黑 Light"/>
              <a:cs typeface="Arial"/>
            </a:endParaRPr>
          </a:p>
        </p:txBody>
      </p:sp>
      <p:sp>
        <p:nvSpPr>
          <p:cNvPr id="4" name="页脚占位符 3">
            <a:extLst>
              <a:ext uri="{FF2B5EF4-FFF2-40B4-BE49-F238E27FC236}">
                <a16:creationId xmlns:a16="http://schemas.microsoft.com/office/drawing/2014/main" xmlns="" id="{4909FDEA-C4BC-45D3-B40E-7CA3D28CCF77}"/>
              </a:ext>
            </a:extLst>
          </p:cNvPr>
          <p:cNvSpPr>
            <a:spLocks noGrp="1"/>
          </p:cNvSpPr>
          <p:nvPr>
            <p:ph type="ftr" sz="quarter" idx="3"/>
          </p:nvPr>
        </p:nvSpPr>
        <p:spPr/>
        <p:txBody>
          <a:bodyPr/>
          <a:lstStyle/>
          <a:p>
            <a:r>
              <a:rPr lang="en-US" altLang="zh-CN" dirty="0" err="1"/>
              <a:t>CADA</a:t>
            </a:r>
            <a:r>
              <a:rPr lang="en-US" altLang="zh-CN" dirty="0" err="1">
                <a:solidFill>
                  <a:srgbClr val="00B0F0"/>
                </a:solidFill>
              </a:rPr>
              <a:t>i</a:t>
            </a:r>
            <a:endParaRPr lang="zh-CN" altLang="en-US" dirty="0">
              <a:solidFill>
                <a:srgbClr val="00B0F0"/>
              </a:solidFill>
            </a:endParaRPr>
          </a:p>
        </p:txBody>
      </p:sp>
      <p:graphicFrame>
        <p:nvGraphicFramePr>
          <p:cNvPr id="6" name="图表 5"/>
          <p:cNvGraphicFramePr/>
          <p:nvPr>
            <p:extLst>
              <p:ext uri="{D42A27DB-BD31-4B8C-83A1-F6EECF244321}">
                <p14:modId xmlns:p14="http://schemas.microsoft.com/office/powerpoint/2010/main" val="610270541"/>
              </p:ext>
            </p:extLst>
          </p:nvPr>
        </p:nvGraphicFramePr>
        <p:xfrm>
          <a:off x="5591175" y="1773238"/>
          <a:ext cx="5905500" cy="4464050"/>
        </p:xfrm>
        <a:graphic>
          <a:graphicData uri="http://schemas.openxmlformats.org/drawingml/2006/chart">
            <c:chart xmlns:c="http://schemas.openxmlformats.org/drawingml/2006/chart" xmlns:r="http://schemas.openxmlformats.org/officeDocument/2006/relationships" r:id="rId2"/>
          </a:graphicData>
        </a:graphic>
      </p:graphicFrame>
      <p:sp>
        <p:nvSpPr>
          <p:cNvPr id="7" name="文本框 6"/>
          <p:cNvSpPr txBox="1"/>
          <p:nvPr/>
        </p:nvSpPr>
        <p:spPr>
          <a:xfrm>
            <a:off x="838201" y="1820636"/>
            <a:ext cx="4286250" cy="4154984"/>
          </a:xfrm>
          <a:prstGeom prst="rect">
            <a:avLst/>
          </a:prstGeom>
          <a:noFill/>
        </p:spPr>
        <p:txBody>
          <a:bodyPr wrap="square" rtlCol="0">
            <a:spAutoFit/>
          </a:bodyPr>
          <a:lstStyle/>
          <a:p>
            <a:pPr marL="285750" indent="-285750">
              <a:lnSpc>
                <a:spcPct val="150000"/>
              </a:lnSpc>
              <a:buFont typeface="Wingdings" panose="05000000000000000000" pitchFamily="2" charset="2"/>
              <a:buChar char="ü"/>
            </a:pPr>
            <a:r>
              <a:rPr lang="zh-CN" altLang="en-US" sz="1600" dirty="0">
                <a:latin typeface="微软雅黑" panose="020B0503020204020204" pitchFamily="34" charset="-122"/>
                <a:ea typeface="微软雅黑" panose="020B0503020204020204" pitchFamily="34" charset="-122"/>
              </a:rPr>
              <a:t>经销商对人员稳定性方面的信心程度相对较高，信心指数为</a:t>
            </a:r>
            <a:r>
              <a:rPr lang="en-US" altLang="zh-CN" sz="1600" dirty="0" smtClean="0">
                <a:latin typeface="微软雅黑" panose="020B0503020204020204" pitchFamily="34" charset="-122"/>
                <a:ea typeface="微软雅黑" panose="020B0503020204020204" pitchFamily="34" charset="-122"/>
              </a:rPr>
              <a:t>8.72</a:t>
            </a:r>
            <a:r>
              <a:rPr lang="zh-CN" altLang="en-US" sz="1600" dirty="0" smtClean="0">
                <a:latin typeface="微软雅黑" panose="020B0503020204020204" pitchFamily="34" charset="-122"/>
                <a:ea typeface="微软雅黑" panose="020B0503020204020204" pitchFamily="34" charset="-122"/>
              </a:rPr>
              <a:t>分</a:t>
            </a:r>
            <a:r>
              <a:rPr lang="zh-CN" altLang="en-US" sz="1600" dirty="0">
                <a:latin typeface="微软雅黑" panose="020B0503020204020204" pitchFamily="34" charset="-122"/>
                <a:ea typeface="微软雅黑" panose="020B0503020204020204" pitchFamily="34" charset="-122"/>
              </a:rPr>
              <a:t>，说明经销商在人员管理方面持比较乐观态度</a:t>
            </a:r>
            <a:endParaRPr lang="en-US" altLang="zh-CN" sz="16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sz="1600" dirty="0">
                <a:latin typeface="微软雅黑" panose="020B0503020204020204" pitchFamily="34" charset="-122"/>
                <a:ea typeface="微软雅黑" panose="020B0503020204020204" pitchFamily="34" charset="-122"/>
              </a:rPr>
              <a:t>经销商对未来中国汽车市场盈利潜力的信心明显不足，信心指数不足</a:t>
            </a: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分，可以看出，未来半年到一年的时间里汽车市场竞争压力比较大，尤其对新车</a:t>
            </a:r>
            <a:r>
              <a:rPr lang="zh-CN" altLang="en-US" sz="1600" dirty="0" smtClean="0">
                <a:latin typeface="微软雅黑" panose="020B0503020204020204" pitchFamily="34" charset="-122"/>
                <a:ea typeface="微软雅黑" panose="020B0503020204020204" pitchFamily="34" charset="-122"/>
              </a:rPr>
              <a:t>市场的盈利潜力，</a:t>
            </a:r>
            <a:r>
              <a:rPr lang="zh-CN" altLang="en-US" sz="1600" dirty="0">
                <a:latin typeface="微软雅黑" panose="020B0503020204020204" pitchFamily="34" charset="-122"/>
                <a:ea typeface="微软雅黑" panose="020B0503020204020204" pitchFamily="34" charset="-122"/>
              </a:rPr>
              <a:t>信心指数只有</a:t>
            </a:r>
            <a:r>
              <a:rPr lang="en-US" altLang="zh-CN" sz="1600" dirty="0">
                <a:latin typeface="微软雅黑" panose="020B0503020204020204" pitchFamily="34" charset="-122"/>
                <a:ea typeface="微软雅黑" panose="020B0503020204020204" pitchFamily="34" charset="-122"/>
              </a:rPr>
              <a:t>7.54</a:t>
            </a:r>
            <a:r>
              <a:rPr lang="zh-CN" altLang="en-US" sz="1600" dirty="0">
                <a:latin typeface="微软雅黑" panose="020B0503020204020204" pitchFamily="34" charset="-122"/>
                <a:ea typeface="微软雅黑" panose="020B0503020204020204" pitchFamily="34" charset="-122"/>
              </a:rPr>
              <a:t>分</a:t>
            </a:r>
            <a:endParaRPr lang="en-US" altLang="zh-CN" sz="16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sz="1600" dirty="0">
                <a:latin typeface="微软雅黑" panose="020B0503020204020204" pitchFamily="34" charset="-122"/>
                <a:ea typeface="微软雅黑" panose="020B0503020204020204" pitchFamily="34" charset="-122"/>
              </a:rPr>
              <a:t>在市场风险的把控方面，经销商也表现出相对较弱的信心，普遍反映厂商对未来市场风险的预判与把控表示担忧</a:t>
            </a:r>
            <a:endParaRPr lang="en-US" altLang="zh-CN"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726413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199" y="601664"/>
            <a:ext cx="10735101" cy="876616"/>
          </a:xfrm>
        </p:spPr>
        <p:txBody>
          <a:bodyPr/>
          <a:lstStyle/>
          <a:p>
            <a:r>
              <a:rPr lang="zh-CN" altLang="en-US" sz="2400" dirty="0"/>
              <a:t>经销商经营的</a:t>
            </a:r>
            <a:r>
              <a:rPr lang="en-US" altLang="zh-CN" sz="2400" dirty="0"/>
              <a:t>5</a:t>
            </a:r>
            <a:r>
              <a:rPr lang="zh-CN" altLang="en-US" sz="2400" dirty="0"/>
              <a:t>个核心角色来看，总经理、销售经理、市场经理对未来最没有信心；财务经理和服务经理的信心程度相对较高</a:t>
            </a:r>
          </a:p>
        </p:txBody>
      </p:sp>
      <p:sp>
        <p:nvSpPr>
          <p:cNvPr id="10" name="灯片编号占位符 9"/>
          <p:cNvSpPr>
            <a:spLocks noGrp="1"/>
          </p:cNvSpPr>
          <p:nvPr>
            <p:ph type="sldNum" sz="quarter" idx="4"/>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B9E70E95-419F-409E-ADFB-2EE57791C866}" type="slidenum">
              <a:rPr kumimoji="0" lang="zh-CN" altLang="en-US" sz="1000" b="0" i="0" u="none" strike="noStrike" kern="1200" cap="none" spc="0" normalizeH="0" baseline="0" noProof="0" smtClean="0">
                <a:ln>
                  <a:noFill/>
                </a:ln>
                <a:solidFill>
                  <a:prstClr val="white"/>
                </a:solidFill>
                <a:effectLst/>
                <a:uLnTx/>
                <a:uFillTx/>
                <a:latin typeface="微软雅黑 Light"/>
                <a:ea typeface="微软雅黑 Light"/>
                <a:cs typeface="Arial"/>
              </a:rPr>
              <a:pPr marL="0" marR="0" lvl="0" indent="0" algn="ctr" defTabSz="457200" rtl="0" eaLnBrk="1" fontAlgn="auto" latinLnBrk="0" hangingPunct="1">
                <a:lnSpc>
                  <a:spcPct val="100000"/>
                </a:lnSpc>
                <a:spcBef>
                  <a:spcPts val="0"/>
                </a:spcBef>
                <a:spcAft>
                  <a:spcPts val="0"/>
                </a:spcAft>
                <a:buClrTx/>
                <a:buSzTx/>
                <a:buFontTx/>
                <a:buNone/>
                <a:tabLst/>
                <a:defRPr/>
              </a:pPr>
              <a:t>12</a:t>
            </a:fld>
            <a:endParaRPr kumimoji="0" lang="zh-CN" altLang="en-US" sz="1000" b="0" i="0" u="none" strike="noStrike" kern="1200" cap="none" spc="0" normalizeH="0" baseline="0" noProof="0">
              <a:ln>
                <a:noFill/>
              </a:ln>
              <a:solidFill>
                <a:prstClr val="white"/>
              </a:solidFill>
              <a:effectLst/>
              <a:uLnTx/>
              <a:uFillTx/>
              <a:latin typeface="微软雅黑 Light"/>
              <a:ea typeface="微软雅黑 Light"/>
              <a:cs typeface="Arial"/>
            </a:endParaRPr>
          </a:p>
        </p:txBody>
      </p:sp>
      <p:sp>
        <p:nvSpPr>
          <p:cNvPr id="4" name="页脚占位符 3">
            <a:extLst>
              <a:ext uri="{FF2B5EF4-FFF2-40B4-BE49-F238E27FC236}">
                <a16:creationId xmlns:a16="http://schemas.microsoft.com/office/drawing/2014/main" xmlns="" id="{4909FDEA-C4BC-45D3-B40E-7CA3D28CCF77}"/>
              </a:ext>
            </a:extLst>
          </p:cNvPr>
          <p:cNvSpPr>
            <a:spLocks noGrp="1"/>
          </p:cNvSpPr>
          <p:nvPr>
            <p:ph type="ftr" sz="quarter" idx="3"/>
          </p:nvPr>
        </p:nvSpPr>
        <p:spPr/>
        <p:txBody>
          <a:bodyPr/>
          <a:lstStyle/>
          <a:p>
            <a:r>
              <a:rPr lang="en-US" altLang="zh-CN" dirty="0" err="1"/>
              <a:t>CADA</a:t>
            </a:r>
            <a:r>
              <a:rPr lang="en-US" altLang="zh-CN" dirty="0" err="1">
                <a:solidFill>
                  <a:srgbClr val="00B0F0"/>
                </a:solidFill>
              </a:rPr>
              <a:t>i</a:t>
            </a:r>
            <a:endParaRPr lang="zh-CN" altLang="en-US" dirty="0">
              <a:solidFill>
                <a:srgbClr val="00B0F0"/>
              </a:solidFill>
            </a:endParaRPr>
          </a:p>
        </p:txBody>
      </p:sp>
      <p:graphicFrame>
        <p:nvGraphicFramePr>
          <p:cNvPr id="8" name="图表 7"/>
          <p:cNvGraphicFramePr/>
          <p:nvPr>
            <p:extLst>
              <p:ext uri="{D42A27DB-BD31-4B8C-83A1-F6EECF244321}">
                <p14:modId xmlns:p14="http://schemas.microsoft.com/office/powerpoint/2010/main" val="1581290658"/>
              </p:ext>
            </p:extLst>
          </p:nvPr>
        </p:nvGraphicFramePr>
        <p:xfrm>
          <a:off x="5591174" y="1773238"/>
          <a:ext cx="5905501" cy="4464050"/>
        </p:xfrm>
        <a:graphic>
          <a:graphicData uri="http://schemas.openxmlformats.org/drawingml/2006/chart">
            <c:chart xmlns:c="http://schemas.openxmlformats.org/drawingml/2006/chart" xmlns:r="http://schemas.openxmlformats.org/officeDocument/2006/relationships" r:id="rId2"/>
          </a:graphicData>
        </a:graphic>
      </p:graphicFrame>
      <p:sp>
        <p:nvSpPr>
          <p:cNvPr id="6" name="文本框 5"/>
          <p:cNvSpPr txBox="1"/>
          <p:nvPr/>
        </p:nvSpPr>
        <p:spPr>
          <a:xfrm>
            <a:off x="838201" y="1820636"/>
            <a:ext cx="4286250" cy="3416320"/>
          </a:xfrm>
          <a:prstGeom prst="rect">
            <a:avLst/>
          </a:prstGeom>
          <a:noFill/>
        </p:spPr>
        <p:txBody>
          <a:bodyPr wrap="square" rtlCol="0">
            <a:spAutoFit/>
          </a:bodyPr>
          <a:lstStyle/>
          <a:p>
            <a:pPr marL="285750" indent="-285750">
              <a:lnSpc>
                <a:spcPct val="150000"/>
              </a:lnSpc>
              <a:buFont typeface="Wingdings" panose="05000000000000000000" pitchFamily="2" charset="2"/>
              <a:buChar char="ü"/>
            </a:pPr>
            <a:r>
              <a:rPr lang="zh-CN" altLang="en-US" sz="1600" dirty="0">
                <a:latin typeface="微软雅黑" panose="020B0503020204020204" pitchFamily="34" charset="-122"/>
                <a:ea typeface="微软雅黑" panose="020B0503020204020204" pitchFamily="34" charset="-122"/>
              </a:rPr>
              <a:t>总经理的信心指数得分最低，仅有</a:t>
            </a:r>
            <a:r>
              <a:rPr lang="en-US" altLang="zh-CN" sz="1600" dirty="0" smtClean="0">
                <a:latin typeface="微软雅黑" panose="020B0503020204020204" pitchFamily="34" charset="-122"/>
                <a:ea typeface="微软雅黑" panose="020B0503020204020204" pitchFamily="34" charset="-122"/>
              </a:rPr>
              <a:t>8.02</a:t>
            </a:r>
            <a:r>
              <a:rPr lang="zh-CN" altLang="en-US" sz="1600" dirty="0" smtClean="0">
                <a:latin typeface="微软雅黑" panose="020B0503020204020204" pitchFamily="34" charset="-122"/>
                <a:ea typeface="微软雅黑" panose="020B0503020204020204" pitchFamily="34" charset="-122"/>
              </a:rPr>
              <a:t>分</a:t>
            </a:r>
            <a:r>
              <a:rPr lang="zh-CN" altLang="en-US" sz="1600" dirty="0">
                <a:latin typeface="微软雅黑" panose="020B0503020204020204" pitchFamily="34" charset="-122"/>
                <a:ea typeface="微软雅黑" panose="020B0503020204020204" pitchFamily="34" charset="-122"/>
              </a:rPr>
              <a:t>，可见，总经理对未来的预期最不乐观；同时销售经理的信心指数得分也只有</a:t>
            </a:r>
            <a:r>
              <a:rPr lang="en-US" altLang="zh-CN" sz="1600" dirty="0" smtClean="0">
                <a:latin typeface="微软雅黑" panose="020B0503020204020204" pitchFamily="34" charset="-122"/>
                <a:ea typeface="微软雅黑" panose="020B0503020204020204" pitchFamily="34" charset="-122"/>
              </a:rPr>
              <a:t>8.15</a:t>
            </a:r>
            <a:r>
              <a:rPr lang="zh-CN" altLang="en-US" sz="1600" dirty="0" smtClean="0">
                <a:latin typeface="微软雅黑" panose="020B0503020204020204" pitchFamily="34" charset="-122"/>
                <a:ea typeface="微软雅黑" panose="020B0503020204020204" pitchFamily="34" charset="-122"/>
              </a:rPr>
              <a:t>分</a:t>
            </a:r>
            <a:r>
              <a:rPr lang="zh-CN" altLang="en-US" sz="1600" dirty="0">
                <a:latin typeface="微软雅黑" panose="020B0503020204020204" pitchFamily="34" charset="-122"/>
                <a:ea typeface="微软雅黑" panose="020B0503020204020204" pitchFamily="34" charset="-122"/>
              </a:rPr>
              <a:t>，这与近年来整车市场盈利能力普遍走低不无关系</a:t>
            </a:r>
            <a:endParaRPr lang="en-US" altLang="zh-CN" sz="16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sz="1600" dirty="0">
                <a:latin typeface="微软雅黑" panose="020B0503020204020204" pitchFamily="34" charset="-122"/>
                <a:ea typeface="微软雅黑" panose="020B0503020204020204" pitchFamily="34" charset="-122"/>
              </a:rPr>
              <a:t>财务</a:t>
            </a:r>
            <a:r>
              <a:rPr lang="zh-CN" altLang="en-US" sz="1600" dirty="0" smtClean="0">
                <a:latin typeface="微软雅黑" panose="020B0503020204020204" pitchFamily="34" charset="-122"/>
                <a:ea typeface="微软雅黑" panose="020B0503020204020204" pitchFamily="34" charset="-122"/>
              </a:rPr>
              <a:t>经理、服务经理和市场经理</a:t>
            </a:r>
            <a:r>
              <a:rPr lang="zh-CN" altLang="en-US" sz="1600" dirty="0">
                <a:latin typeface="微软雅黑" panose="020B0503020204020204" pitchFamily="34" charset="-122"/>
                <a:ea typeface="微软雅黑" panose="020B0503020204020204" pitchFamily="34" charset="-122"/>
              </a:rPr>
              <a:t>对未来汽车市场的预期相对要好得多，不难发现，将来大家对整车市场相对不被看好，而对后市场都有较高的预期</a:t>
            </a:r>
            <a:endParaRPr lang="en-US" altLang="zh-CN"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583194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smtClean="0"/>
              <a:t>对主流汽车</a:t>
            </a:r>
            <a:r>
              <a:rPr lang="zh-CN" altLang="en-US" sz="2400" dirty="0"/>
              <a:t>品牌</a:t>
            </a:r>
            <a:r>
              <a:rPr lang="zh-CN" altLang="en-US" sz="2400" dirty="0" smtClean="0"/>
              <a:t>信心指数得分标记“红绿灯”，体现不同品牌的信心程度</a:t>
            </a:r>
            <a:endParaRPr lang="zh-CN" altLang="en-US" sz="2400" dirty="0"/>
          </a:p>
        </p:txBody>
      </p:sp>
      <p:sp>
        <p:nvSpPr>
          <p:cNvPr id="3" name="页脚占位符 2"/>
          <p:cNvSpPr>
            <a:spLocks noGrp="1"/>
          </p:cNvSpPr>
          <p:nvPr>
            <p:ph type="ftr" sz="quarter" idx="3"/>
          </p:nvPr>
        </p:nvSpPr>
        <p:spPr/>
        <p:txBody>
          <a:bodyPr/>
          <a:lstStyle/>
          <a:p>
            <a:r>
              <a:rPr lang="en-US" altLang="zh-CN"/>
              <a:t>CADA</a:t>
            </a:r>
            <a:r>
              <a:rPr lang="en-US" altLang="zh-CN">
                <a:solidFill>
                  <a:srgbClr val="00B0F0"/>
                </a:solidFill>
              </a:rPr>
              <a:t>i</a:t>
            </a:r>
            <a:endParaRPr lang="zh-CN" altLang="en-US" dirty="0">
              <a:solidFill>
                <a:srgbClr val="00B0F0"/>
              </a:solidFill>
            </a:endParaRPr>
          </a:p>
        </p:txBody>
      </p:sp>
      <p:sp>
        <p:nvSpPr>
          <p:cNvPr id="4" name="灯片编号占位符 3"/>
          <p:cNvSpPr>
            <a:spLocks noGrp="1"/>
          </p:cNvSpPr>
          <p:nvPr>
            <p:ph type="sldNum" sz="quarter" idx="4"/>
          </p:nvPr>
        </p:nvSpPr>
        <p:spPr/>
        <p:txBody>
          <a:bodyPr/>
          <a:lstStyle/>
          <a:p>
            <a:fld id="{B9E70E95-419F-409E-ADFB-2EE57791C866}" type="slidenum">
              <a:rPr lang="zh-CN" altLang="en-US" smtClean="0"/>
              <a:pPr/>
              <a:t>13</a:t>
            </a:fld>
            <a:endParaRPr lang="zh-CN" altLang="en-US"/>
          </a:p>
        </p:txBody>
      </p:sp>
      <p:sp>
        <p:nvSpPr>
          <p:cNvPr id="55" name="文本框 54"/>
          <p:cNvSpPr txBox="1"/>
          <p:nvPr/>
        </p:nvSpPr>
        <p:spPr>
          <a:xfrm>
            <a:off x="1180681" y="5959144"/>
            <a:ext cx="9833971" cy="276466"/>
          </a:xfrm>
          <a:prstGeom prst="rect">
            <a:avLst/>
          </a:prstGeom>
          <a:noFill/>
        </p:spPr>
        <p:txBody>
          <a:bodyPr wrap="square" rtlCol="0">
            <a:spAutoFit/>
          </a:bodyPr>
          <a:lstStyle/>
          <a:p>
            <a:r>
              <a:rPr lang="zh-CN" altLang="en-US" sz="12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注</a:t>
            </a:r>
            <a:r>
              <a:rPr lang="zh-CN" altLang="en-US" sz="1200" dirty="0" smtClean="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：为</a:t>
            </a:r>
            <a:r>
              <a:rPr lang="zh-CN" altLang="en-US" sz="12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提高数据准确性，此处剔除样本量</a:t>
            </a:r>
            <a:r>
              <a:rPr lang="zh-CN" altLang="en-US" sz="1200" dirty="0" smtClean="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小于</a:t>
            </a:r>
            <a:r>
              <a:rPr lang="en-US" altLang="zh-CN" sz="12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5</a:t>
            </a:r>
            <a:r>
              <a:rPr lang="en-US" altLang="zh-CN" sz="1200" dirty="0" smtClean="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0</a:t>
            </a:r>
            <a:r>
              <a:rPr lang="zh-CN" altLang="en-US" sz="12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的品牌，仅展示回收样本数</a:t>
            </a:r>
            <a:r>
              <a:rPr lang="zh-CN" altLang="en-US" sz="1200" dirty="0" smtClean="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在</a:t>
            </a:r>
            <a:r>
              <a:rPr lang="en-US" altLang="zh-CN" sz="12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5</a:t>
            </a:r>
            <a:r>
              <a:rPr lang="en-US" altLang="zh-CN" sz="1200" dirty="0" smtClean="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0</a:t>
            </a:r>
            <a:r>
              <a:rPr lang="zh-CN" altLang="en-US" sz="12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或以上的品牌信心指数</a:t>
            </a:r>
            <a:r>
              <a:rPr lang="zh-CN" altLang="en-US" sz="1200" dirty="0" smtClean="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得分</a:t>
            </a:r>
            <a:endParaRPr lang="en-US" altLang="zh-CN" sz="1200" dirty="0" smtClean="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nvGrpSpPr>
          <p:cNvPr id="57" name="组合 56"/>
          <p:cNvGrpSpPr/>
          <p:nvPr/>
        </p:nvGrpSpPr>
        <p:grpSpPr>
          <a:xfrm>
            <a:off x="1180681" y="1168106"/>
            <a:ext cx="9442713" cy="4791038"/>
            <a:chOff x="1180681" y="1168106"/>
            <a:chExt cx="9442713" cy="4791038"/>
          </a:xfrm>
        </p:grpSpPr>
        <p:pic>
          <p:nvPicPr>
            <p:cNvPr id="50" name="内容占位符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3429" y="1194016"/>
              <a:ext cx="1293349" cy="377891"/>
            </a:xfrm>
            <a:prstGeom prst="rect">
              <a:avLst/>
            </a:prstGeom>
          </p:spPr>
        </p:pic>
        <p:pic>
          <p:nvPicPr>
            <p:cNvPr id="51" name="内容占位符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94905" y="1168106"/>
              <a:ext cx="1293349" cy="377891"/>
            </a:xfrm>
            <a:prstGeom prst="rect">
              <a:avLst/>
            </a:prstGeom>
          </p:spPr>
        </p:pic>
        <p:pic>
          <p:nvPicPr>
            <p:cNvPr id="52" name="内容占位符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2975" y="1193763"/>
              <a:ext cx="1295081" cy="378398"/>
            </a:xfrm>
            <a:prstGeom prst="rect">
              <a:avLst/>
            </a:prstGeom>
          </p:spPr>
        </p:pic>
        <p:sp>
          <p:nvSpPr>
            <p:cNvPr id="9" name="内容占位符 60">
              <a:extLst>
                <a:ext uri="{FF2B5EF4-FFF2-40B4-BE49-F238E27FC236}">
                  <a16:creationId xmlns:a16="http://schemas.microsoft.com/office/drawing/2014/main" xmlns="" id="{FB65D768-B25C-49EF-8807-1B1B086519FA}"/>
                </a:ext>
              </a:extLst>
            </p:cNvPr>
            <p:cNvSpPr txBox="1">
              <a:spLocks/>
            </p:cNvSpPr>
            <p:nvPr/>
          </p:nvSpPr>
          <p:spPr>
            <a:xfrm>
              <a:off x="1180681" y="1890669"/>
              <a:ext cx="1263951" cy="4068475"/>
            </a:xfrm>
            <a:prstGeom prst="rect">
              <a:avLst/>
            </a:prstGeom>
            <a:noFill/>
            <a:ln>
              <a:solidFill>
                <a:srgbClr val="00B0F0"/>
              </a:solid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zh-CN" dirty="0">
                  <a:solidFill>
                    <a:prstClr val="black"/>
                  </a:solidFill>
                  <a:latin typeface="微软雅黑 Light" panose="020B0502040204020203" pitchFamily="34" charset="-122"/>
                  <a:ea typeface="微软雅黑 Light" panose="020B0502040204020203" pitchFamily="34" charset="-122"/>
                </a:rPr>
                <a:t> </a:t>
              </a:r>
              <a:endParaRPr lang="zh-CN" altLang="en-US" dirty="0">
                <a:solidFill>
                  <a:prstClr val="black"/>
                </a:solidFill>
                <a:latin typeface="微软雅黑 Light" panose="020B0502040204020203" pitchFamily="34" charset="-122"/>
                <a:ea typeface="微软雅黑 Light" panose="020B0502040204020203" pitchFamily="34" charset="-122"/>
              </a:endParaRPr>
            </a:p>
          </p:txBody>
        </p:sp>
        <p:sp>
          <p:nvSpPr>
            <p:cNvPr id="11" name="内容占位符 52">
              <a:extLst>
                <a:ext uri="{FF2B5EF4-FFF2-40B4-BE49-F238E27FC236}">
                  <a16:creationId xmlns:a16="http://schemas.microsoft.com/office/drawing/2014/main" xmlns="" id="{60DDE01E-DE34-4242-B7B7-ED48BA9F0954}"/>
                </a:ext>
              </a:extLst>
            </p:cNvPr>
            <p:cNvSpPr txBox="1">
              <a:spLocks/>
            </p:cNvSpPr>
            <p:nvPr/>
          </p:nvSpPr>
          <p:spPr>
            <a:xfrm>
              <a:off x="8593669" y="1890669"/>
              <a:ext cx="2029725" cy="4068475"/>
            </a:xfrm>
            <a:prstGeom prst="rect">
              <a:avLst/>
            </a:prstGeom>
            <a:noFill/>
            <a:ln>
              <a:solidFill>
                <a:srgbClr val="00B0F0"/>
              </a:solidFill>
            </a:ln>
          </p:spPr>
          <p:txBody>
            <a:bodyPr vert="horz" lIns="0" tIns="36000" rIns="36000" bIns="36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zh-CN" dirty="0">
                  <a:solidFill>
                    <a:prstClr val="black"/>
                  </a:solidFill>
                  <a:latin typeface="微软雅黑 Light" panose="020B0502040204020203" pitchFamily="34" charset="-122"/>
                  <a:ea typeface="微软雅黑 Light" panose="020B0502040204020203" pitchFamily="34" charset="-122"/>
                </a:rPr>
                <a:t> </a:t>
              </a:r>
              <a:endParaRPr lang="zh-CN" altLang="en-US" dirty="0">
                <a:solidFill>
                  <a:prstClr val="black"/>
                </a:solidFill>
                <a:latin typeface="微软雅黑 Light" panose="020B0502040204020203" pitchFamily="34" charset="-122"/>
                <a:ea typeface="微软雅黑 Light" panose="020B0502040204020203" pitchFamily="34" charset="-122"/>
              </a:endParaRPr>
            </a:p>
          </p:txBody>
        </p:sp>
        <p:sp>
          <p:nvSpPr>
            <p:cNvPr id="14" name="内容占位符 89">
              <a:extLst>
                <a:ext uri="{FF2B5EF4-FFF2-40B4-BE49-F238E27FC236}">
                  <a16:creationId xmlns:a16="http://schemas.microsoft.com/office/drawing/2014/main" xmlns="" id="{EAC06407-8C79-4130-AD7B-4BD04B2C2425}"/>
                </a:ext>
              </a:extLst>
            </p:cNvPr>
            <p:cNvSpPr txBox="1">
              <a:spLocks/>
            </p:cNvSpPr>
            <p:nvPr/>
          </p:nvSpPr>
          <p:spPr>
            <a:xfrm>
              <a:off x="2660265" y="1890669"/>
              <a:ext cx="5681697" cy="4068475"/>
            </a:xfrm>
            <a:prstGeom prst="rect">
              <a:avLst/>
            </a:prstGeom>
            <a:noFill/>
            <a:ln>
              <a:solidFill>
                <a:srgbClr val="00B0F0"/>
              </a:solidFill>
            </a:ln>
          </p:spPr>
          <p:txBody>
            <a:bodyPr vert="horz" lIns="0" tIns="36000" rIns="36000" bIns="36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zh-CN" dirty="0">
                  <a:solidFill>
                    <a:prstClr val="black"/>
                  </a:solidFill>
                  <a:latin typeface="微软雅黑 Light" panose="020B0502040204020203" pitchFamily="34" charset="-122"/>
                  <a:ea typeface="微软雅黑 Light" panose="020B0502040204020203" pitchFamily="34" charset="-122"/>
                </a:rPr>
                <a:t> </a:t>
              </a:r>
              <a:endParaRPr lang="zh-CN" altLang="en-US" dirty="0">
                <a:solidFill>
                  <a:prstClr val="black"/>
                </a:solidFill>
                <a:latin typeface="微软雅黑 Light" panose="020B0502040204020203" pitchFamily="34" charset="-122"/>
                <a:ea typeface="微软雅黑 Light" panose="020B0502040204020203" pitchFamily="34" charset="-122"/>
              </a:endParaRPr>
            </a:p>
          </p:txBody>
        </p:sp>
        <p:pic>
          <p:nvPicPr>
            <p:cNvPr id="15" name="图片 14">
              <a:extLst>
                <a:ext uri="{FF2B5EF4-FFF2-40B4-BE49-F238E27FC236}">
                  <a16:creationId xmlns:a16="http://schemas.microsoft.com/office/drawing/2014/main" xmlns="" id="{0E472068-D86B-46D6-BFC4-3D85E988070E}"/>
                </a:ext>
              </a:extLst>
            </p:cNvPr>
            <p:cNvPicPr preferRelativeResize="0">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25738" y="5490536"/>
              <a:ext cx="1121797" cy="392629"/>
            </a:xfrm>
            <a:prstGeom prst="rect">
              <a:avLst/>
            </a:prstGeom>
          </p:spPr>
        </p:pic>
        <p:pic>
          <p:nvPicPr>
            <p:cNvPr id="17" name="图片 16">
              <a:extLst>
                <a:ext uri="{FF2B5EF4-FFF2-40B4-BE49-F238E27FC236}">
                  <a16:creationId xmlns:a16="http://schemas.microsoft.com/office/drawing/2014/main" xmlns="" id="{0BB7AF55-E11C-442E-9E8A-FEF120AA21EC}"/>
                </a:ext>
              </a:extLst>
            </p:cNvPr>
            <p:cNvPicPr preferRelativeResize="0">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50541" y="2048026"/>
              <a:ext cx="716278" cy="612000"/>
            </a:xfrm>
            <a:prstGeom prst="rect">
              <a:avLst/>
            </a:prstGeom>
          </p:spPr>
        </p:pic>
        <p:pic>
          <p:nvPicPr>
            <p:cNvPr id="18" name="图片 17">
              <a:extLst>
                <a:ext uri="{FF2B5EF4-FFF2-40B4-BE49-F238E27FC236}">
                  <a16:creationId xmlns:a16="http://schemas.microsoft.com/office/drawing/2014/main" xmlns="" id="{98A22688-0283-4E4F-81FA-84DEF78EC35C}"/>
                </a:ext>
              </a:extLst>
            </p:cNvPr>
            <p:cNvPicPr preferRelativeResize="0">
              <a:picLocks noChangeAspect="1"/>
            </p:cNvPicPr>
            <p:nvPr/>
          </p:nvPicPr>
          <p:blipFill>
            <a:blip r:embed="rId7">
              <a:extLst>
                <a:ext uri="{28A0092B-C50C-407E-A947-70E740481C1C}">
                  <a14:useLocalDpi xmlns:a14="http://schemas.microsoft.com/office/drawing/2010/main" val="0"/>
                </a:ext>
              </a:extLst>
            </a:blip>
            <a:stretch>
              <a:fillRect/>
            </a:stretch>
          </p:blipFill>
          <p:spPr>
            <a:xfrm>
              <a:off x="5273773" y="3017064"/>
              <a:ext cx="1081009" cy="405336"/>
            </a:xfrm>
            <a:prstGeom prst="rect">
              <a:avLst/>
            </a:prstGeom>
          </p:spPr>
        </p:pic>
        <p:pic>
          <p:nvPicPr>
            <p:cNvPr id="19" name="图片 18">
              <a:extLst>
                <a:ext uri="{FF2B5EF4-FFF2-40B4-BE49-F238E27FC236}">
                  <a16:creationId xmlns:a16="http://schemas.microsoft.com/office/drawing/2014/main" xmlns="" id="{23FFF3C4-5FD1-4ADF-B6D7-F6C6935A54AA}"/>
                </a:ext>
              </a:extLst>
            </p:cNvPr>
            <p:cNvPicPr preferRelativeResize="0">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310564" y="5491582"/>
              <a:ext cx="745817" cy="261036"/>
            </a:xfrm>
            <a:prstGeom prst="rect">
              <a:avLst/>
            </a:prstGeom>
          </p:spPr>
        </p:pic>
        <p:pic>
          <p:nvPicPr>
            <p:cNvPr id="21" name="图片 20">
              <a:extLst>
                <a:ext uri="{FF2B5EF4-FFF2-40B4-BE49-F238E27FC236}">
                  <a16:creationId xmlns:a16="http://schemas.microsoft.com/office/drawing/2014/main" xmlns="" id="{6B7DC1F9-0655-47A1-B07A-E77DE9D62AD1}"/>
                </a:ext>
              </a:extLst>
            </p:cNvPr>
            <p:cNvPicPr preferRelativeResize="0">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811327" y="4650803"/>
              <a:ext cx="916155" cy="323781"/>
            </a:xfrm>
            <a:prstGeom prst="rect">
              <a:avLst/>
            </a:prstGeom>
          </p:spPr>
        </p:pic>
        <p:pic>
          <p:nvPicPr>
            <p:cNvPr id="22" name="图片 21">
              <a:extLst>
                <a:ext uri="{FF2B5EF4-FFF2-40B4-BE49-F238E27FC236}">
                  <a16:creationId xmlns:a16="http://schemas.microsoft.com/office/drawing/2014/main" xmlns="" id="{663CC6A1-7C4C-4A5C-8AD4-04723093EA4E}"/>
                </a:ext>
              </a:extLst>
            </p:cNvPr>
            <p:cNvPicPr preferRelativeResize="0">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415438" y="4433450"/>
              <a:ext cx="613817" cy="636324"/>
            </a:xfrm>
            <a:prstGeom prst="rect">
              <a:avLst/>
            </a:prstGeom>
          </p:spPr>
        </p:pic>
        <p:pic>
          <p:nvPicPr>
            <p:cNvPr id="23" name="图片 22">
              <a:extLst>
                <a:ext uri="{FF2B5EF4-FFF2-40B4-BE49-F238E27FC236}">
                  <a16:creationId xmlns:a16="http://schemas.microsoft.com/office/drawing/2014/main" xmlns="" id="{C2B7B6D3-FF7F-4ECD-B104-6B14BA27C52A}"/>
                </a:ext>
              </a:extLst>
            </p:cNvPr>
            <p:cNvPicPr preferRelativeResize="0">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878601" y="2566935"/>
              <a:ext cx="616074" cy="573473"/>
            </a:xfrm>
            <a:prstGeom prst="rect">
              <a:avLst/>
            </a:prstGeom>
          </p:spPr>
        </p:pic>
        <p:pic>
          <p:nvPicPr>
            <p:cNvPr id="24" name="图片 23">
              <a:extLst>
                <a:ext uri="{FF2B5EF4-FFF2-40B4-BE49-F238E27FC236}">
                  <a16:creationId xmlns:a16="http://schemas.microsoft.com/office/drawing/2014/main" xmlns="" id="{ACF3F169-355E-4492-91F4-3C9AC08B38A5}"/>
                </a:ext>
              </a:extLst>
            </p:cNvPr>
            <p:cNvPicPr preferRelativeResize="0">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791603" y="2840663"/>
              <a:ext cx="576000" cy="576000"/>
            </a:xfrm>
            <a:prstGeom prst="rect">
              <a:avLst/>
            </a:prstGeom>
          </p:spPr>
        </p:pic>
        <p:pic>
          <p:nvPicPr>
            <p:cNvPr id="26" name="图片 25">
              <a:extLst>
                <a:ext uri="{FF2B5EF4-FFF2-40B4-BE49-F238E27FC236}">
                  <a16:creationId xmlns:a16="http://schemas.microsoft.com/office/drawing/2014/main" xmlns="" id="{06DEF3F2-1092-47F7-8303-242CB3D5D482}"/>
                </a:ext>
              </a:extLst>
            </p:cNvPr>
            <p:cNvPicPr preferRelativeResize="0">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316921" y="3835918"/>
              <a:ext cx="985600" cy="216000"/>
            </a:xfrm>
            <a:prstGeom prst="rect">
              <a:avLst/>
            </a:prstGeom>
          </p:spPr>
        </p:pic>
        <p:pic>
          <p:nvPicPr>
            <p:cNvPr id="31" name="图片 30">
              <a:extLst>
                <a:ext uri="{FF2B5EF4-FFF2-40B4-BE49-F238E27FC236}">
                  <a16:creationId xmlns:a16="http://schemas.microsoft.com/office/drawing/2014/main" xmlns="" id="{D4CA9A5A-C5B7-4231-B7AA-25FC5F5F1E49}"/>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382455" y="4453591"/>
              <a:ext cx="895263" cy="648000"/>
            </a:xfrm>
            <a:prstGeom prst="rect">
              <a:avLst/>
            </a:prstGeom>
          </p:spPr>
        </p:pic>
        <p:pic>
          <p:nvPicPr>
            <p:cNvPr id="32" name="图片 31">
              <a:extLst>
                <a:ext uri="{FF2B5EF4-FFF2-40B4-BE49-F238E27FC236}">
                  <a16:creationId xmlns:a16="http://schemas.microsoft.com/office/drawing/2014/main" xmlns="" id="{331C601C-598D-4309-8223-0FC8EBAF1970}"/>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349985" y="2764258"/>
              <a:ext cx="887698" cy="648000"/>
            </a:xfrm>
            <a:prstGeom prst="rect">
              <a:avLst/>
            </a:prstGeom>
          </p:spPr>
        </p:pic>
        <p:pic>
          <p:nvPicPr>
            <p:cNvPr id="33" name="图片 32">
              <a:extLst>
                <a:ext uri="{FF2B5EF4-FFF2-40B4-BE49-F238E27FC236}">
                  <a16:creationId xmlns:a16="http://schemas.microsoft.com/office/drawing/2014/main" xmlns="" id="{1BBAA1C4-019D-446F-A065-7FCE8DE54BCA}"/>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6571708" y="2158424"/>
              <a:ext cx="609967" cy="432000"/>
            </a:xfrm>
            <a:prstGeom prst="rect">
              <a:avLst/>
            </a:prstGeom>
          </p:spPr>
        </p:pic>
        <p:pic>
          <p:nvPicPr>
            <p:cNvPr id="34" name="图片 33">
              <a:extLst>
                <a:ext uri="{FF2B5EF4-FFF2-40B4-BE49-F238E27FC236}">
                  <a16:creationId xmlns:a16="http://schemas.microsoft.com/office/drawing/2014/main" xmlns="" id="{BCB1323A-B66E-4DFB-AB2F-9237A531A382}"/>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6450225" y="2826434"/>
              <a:ext cx="1090181" cy="678093"/>
            </a:xfrm>
            <a:prstGeom prst="rect">
              <a:avLst/>
            </a:prstGeom>
          </p:spPr>
        </p:pic>
        <p:pic>
          <p:nvPicPr>
            <p:cNvPr id="35" name="图片 34">
              <a:extLst>
                <a:ext uri="{FF2B5EF4-FFF2-40B4-BE49-F238E27FC236}">
                  <a16:creationId xmlns:a16="http://schemas.microsoft.com/office/drawing/2014/main" xmlns="" id="{8C0DA2A0-0B94-422D-8016-EAF8EA2BAD7D}"/>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9736500" y="2072528"/>
              <a:ext cx="682864" cy="422134"/>
            </a:xfrm>
            <a:prstGeom prst="rect">
              <a:avLst/>
            </a:prstGeom>
          </p:spPr>
        </p:pic>
        <p:pic>
          <p:nvPicPr>
            <p:cNvPr id="36" name="图片 35">
              <a:extLst>
                <a:ext uri="{FF2B5EF4-FFF2-40B4-BE49-F238E27FC236}">
                  <a16:creationId xmlns:a16="http://schemas.microsoft.com/office/drawing/2014/main" xmlns="" id="{2BF94E18-5593-4A71-A33C-491F5837A93D}"/>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5564717" y="2088358"/>
              <a:ext cx="593811" cy="593811"/>
            </a:xfrm>
            <a:prstGeom prst="rect">
              <a:avLst/>
            </a:prstGeom>
          </p:spPr>
        </p:pic>
        <p:pic>
          <p:nvPicPr>
            <p:cNvPr id="37" name="图片 36">
              <a:extLst>
                <a:ext uri="{FF2B5EF4-FFF2-40B4-BE49-F238E27FC236}">
                  <a16:creationId xmlns:a16="http://schemas.microsoft.com/office/drawing/2014/main" xmlns="" id="{E18A9429-86A8-47C9-BDBA-90F1648D7FE2}"/>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2828312" y="5298292"/>
              <a:ext cx="503907" cy="498415"/>
            </a:xfrm>
            <a:prstGeom prst="rect">
              <a:avLst/>
            </a:prstGeom>
          </p:spPr>
        </p:pic>
        <p:pic>
          <p:nvPicPr>
            <p:cNvPr id="38" name="图片 37">
              <a:extLst>
                <a:ext uri="{FF2B5EF4-FFF2-40B4-BE49-F238E27FC236}">
                  <a16:creationId xmlns:a16="http://schemas.microsoft.com/office/drawing/2014/main" xmlns="" id="{C678C4A3-D136-404D-9F0B-A720D1D82100}"/>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8880669" y="2097553"/>
              <a:ext cx="577001" cy="355078"/>
            </a:xfrm>
            <a:prstGeom prst="rect">
              <a:avLst/>
            </a:prstGeom>
          </p:spPr>
        </p:pic>
        <p:pic>
          <p:nvPicPr>
            <p:cNvPr id="40" name="图片 39">
              <a:extLst>
                <a:ext uri="{FF2B5EF4-FFF2-40B4-BE49-F238E27FC236}">
                  <a16:creationId xmlns:a16="http://schemas.microsoft.com/office/drawing/2014/main" xmlns="" id="{7FA72398-3F83-4265-845B-DE896B0F4A9C}"/>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5514326" y="3698678"/>
              <a:ext cx="681059" cy="468000"/>
            </a:xfrm>
            <a:prstGeom prst="rect">
              <a:avLst/>
            </a:prstGeom>
          </p:spPr>
        </p:pic>
        <p:pic>
          <p:nvPicPr>
            <p:cNvPr id="41" name="图片 40">
              <a:extLst>
                <a:ext uri="{FF2B5EF4-FFF2-40B4-BE49-F238E27FC236}">
                  <a16:creationId xmlns:a16="http://schemas.microsoft.com/office/drawing/2014/main" xmlns="" id="{6538F11F-91F5-44B6-BC7B-5EB39E631449}"/>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9671201" y="4817906"/>
              <a:ext cx="894585" cy="320262"/>
            </a:xfrm>
            <a:prstGeom prst="rect">
              <a:avLst/>
            </a:prstGeom>
          </p:spPr>
        </p:pic>
        <p:pic>
          <p:nvPicPr>
            <p:cNvPr id="42" name="图片 41">
              <a:extLst>
                <a:ext uri="{FF2B5EF4-FFF2-40B4-BE49-F238E27FC236}">
                  <a16:creationId xmlns:a16="http://schemas.microsoft.com/office/drawing/2014/main" xmlns="" id="{6069149D-3132-4D74-9925-4113B35A7EEC}"/>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6477517" y="3714634"/>
              <a:ext cx="613637" cy="432000"/>
            </a:xfrm>
            <a:prstGeom prst="rect">
              <a:avLst/>
            </a:prstGeom>
          </p:spPr>
        </p:pic>
        <p:pic>
          <p:nvPicPr>
            <p:cNvPr id="44" name="图片 43">
              <a:extLst>
                <a:ext uri="{FF2B5EF4-FFF2-40B4-BE49-F238E27FC236}">
                  <a16:creationId xmlns:a16="http://schemas.microsoft.com/office/drawing/2014/main" xmlns="" id="{121F2F49-5274-4EF7-B0A6-0532EE779DCD}"/>
                </a:ext>
              </a:extLst>
            </p:cNvPr>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9854897" y="2632137"/>
              <a:ext cx="548012" cy="423065"/>
            </a:xfrm>
            <a:prstGeom prst="rect">
              <a:avLst/>
            </a:prstGeom>
          </p:spPr>
        </p:pic>
        <p:grpSp>
          <p:nvGrpSpPr>
            <p:cNvPr id="45" name="组合 44">
              <a:extLst>
                <a:ext uri="{FF2B5EF4-FFF2-40B4-BE49-F238E27FC236}">
                  <a16:creationId xmlns:a16="http://schemas.microsoft.com/office/drawing/2014/main" xmlns="" id="{34BFFB4A-9872-4F0F-A0D2-2FB738515B8B}"/>
                </a:ext>
              </a:extLst>
            </p:cNvPr>
            <p:cNvGrpSpPr/>
            <p:nvPr/>
          </p:nvGrpSpPr>
          <p:grpSpPr>
            <a:xfrm>
              <a:off x="6104097" y="5486844"/>
              <a:ext cx="885207" cy="247727"/>
              <a:chOff x="7261744" y="4488737"/>
              <a:chExt cx="885207" cy="247727"/>
            </a:xfrm>
          </p:grpSpPr>
          <p:pic>
            <p:nvPicPr>
              <p:cNvPr id="46" name="图片 45">
                <a:extLst>
                  <a:ext uri="{FF2B5EF4-FFF2-40B4-BE49-F238E27FC236}">
                    <a16:creationId xmlns:a16="http://schemas.microsoft.com/office/drawing/2014/main" xmlns="" id="{80C720ED-BFB7-4FEF-9DCB-F053DBFBEBC7}"/>
                  </a:ext>
                </a:extLst>
              </p:cNvPr>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7662514" y="4488737"/>
                <a:ext cx="484437" cy="247727"/>
              </a:xfrm>
              <a:prstGeom prst="rect">
                <a:avLst/>
              </a:prstGeom>
            </p:spPr>
          </p:pic>
          <p:pic>
            <p:nvPicPr>
              <p:cNvPr id="47" name="图片 46">
                <a:extLst>
                  <a:ext uri="{FF2B5EF4-FFF2-40B4-BE49-F238E27FC236}">
                    <a16:creationId xmlns:a16="http://schemas.microsoft.com/office/drawing/2014/main" xmlns="" id="{0C700851-3AEC-4D68-8023-113998634341}"/>
                  </a:ext>
                </a:extLst>
              </p:cNvPr>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7261744" y="4516457"/>
                <a:ext cx="390920" cy="192287"/>
              </a:xfrm>
              <a:prstGeom prst="rect">
                <a:avLst/>
              </a:prstGeom>
            </p:spPr>
          </p:pic>
        </p:grpSp>
        <p:pic>
          <p:nvPicPr>
            <p:cNvPr id="7" name="图片 6">
              <a:extLst>
                <a:ext uri="{FF2B5EF4-FFF2-40B4-BE49-F238E27FC236}">
                  <a16:creationId xmlns:a16="http://schemas.microsoft.com/office/drawing/2014/main" xmlns="" id="{5D90DDDD-ECCA-48DD-9F6B-A26701D5BBCF}"/>
                </a:ext>
              </a:extLst>
            </p:cNvPr>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2785184" y="2044296"/>
              <a:ext cx="914453" cy="540000"/>
            </a:xfrm>
            <a:prstGeom prst="rect">
              <a:avLst/>
            </a:prstGeom>
          </p:spPr>
        </p:pic>
        <p:pic>
          <p:nvPicPr>
            <p:cNvPr id="10" name="图片 9">
              <a:extLst>
                <a:ext uri="{FF2B5EF4-FFF2-40B4-BE49-F238E27FC236}">
                  <a16:creationId xmlns:a16="http://schemas.microsoft.com/office/drawing/2014/main" xmlns="" id="{9C3CB06C-043E-4A8D-AE66-941A106C7B40}"/>
                </a:ext>
              </a:extLst>
            </p:cNvPr>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1389426" y="3673918"/>
              <a:ext cx="838508" cy="540000"/>
            </a:xfrm>
            <a:prstGeom prst="rect">
              <a:avLst/>
            </a:prstGeom>
          </p:spPr>
        </p:pic>
        <p:pic>
          <p:nvPicPr>
            <p:cNvPr id="53" name="图片 52">
              <a:extLst>
                <a:ext uri="{FF2B5EF4-FFF2-40B4-BE49-F238E27FC236}">
                  <a16:creationId xmlns:a16="http://schemas.microsoft.com/office/drawing/2014/main" xmlns="" id="{B23B353F-9790-471C-A1C3-642ED4E0EB55}"/>
                </a:ext>
              </a:extLst>
            </p:cNvPr>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7559195" y="2078496"/>
              <a:ext cx="561002" cy="516186"/>
            </a:xfrm>
            <a:prstGeom prst="rect">
              <a:avLst/>
            </a:prstGeom>
          </p:spPr>
        </p:pic>
        <p:pic>
          <p:nvPicPr>
            <p:cNvPr id="56" name="图片 55">
              <a:extLst>
                <a:ext uri="{FF2B5EF4-FFF2-40B4-BE49-F238E27FC236}">
                  <a16:creationId xmlns:a16="http://schemas.microsoft.com/office/drawing/2014/main" xmlns="" id="{6A8A530E-6386-4D29-B5BB-01A05EC396BC}"/>
                </a:ext>
              </a:extLst>
            </p:cNvPr>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7701910" y="2905998"/>
              <a:ext cx="399464" cy="501490"/>
            </a:xfrm>
            <a:prstGeom prst="rect">
              <a:avLst/>
            </a:prstGeom>
          </p:spPr>
        </p:pic>
        <p:pic>
          <p:nvPicPr>
            <p:cNvPr id="61" name="图片 60">
              <a:extLst>
                <a:ext uri="{FF2B5EF4-FFF2-40B4-BE49-F238E27FC236}">
                  <a16:creationId xmlns:a16="http://schemas.microsoft.com/office/drawing/2014/main" xmlns="" id="{A4BEA0D2-229A-4160-B047-A7601441660C}"/>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2819524" y="3801751"/>
              <a:ext cx="1054485" cy="532851"/>
            </a:xfrm>
            <a:prstGeom prst="rect">
              <a:avLst/>
            </a:prstGeom>
          </p:spPr>
        </p:pic>
        <p:pic>
          <p:nvPicPr>
            <p:cNvPr id="65" name="图片 64">
              <a:extLst>
                <a:ext uri="{FF2B5EF4-FFF2-40B4-BE49-F238E27FC236}">
                  <a16:creationId xmlns:a16="http://schemas.microsoft.com/office/drawing/2014/main" xmlns="" id="{D4D2E6E8-5705-4877-BB34-1B4BC8A3A65A}"/>
                </a:ext>
              </a:extLst>
            </p:cNvPr>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6277142" y="4441607"/>
              <a:ext cx="435816" cy="576000"/>
            </a:xfrm>
            <a:prstGeom prst="rect">
              <a:avLst/>
            </a:prstGeom>
          </p:spPr>
        </p:pic>
        <p:pic>
          <p:nvPicPr>
            <p:cNvPr id="70" name="图片 69">
              <a:extLst>
                <a:ext uri="{FF2B5EF4-FFF2-40B4-BE49-F238E27FC236}">
                  <a16:creationId xmlns:a16="http://schemas.microsoft.com/office/drawing/2014/main" xmlns="" id="{33BD8BDA-E74D-4656-91F5-2F9F3CE23F1B}"/>
                </a:ext>
              </a:extLst>
            </p:cNvPr>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4603602" y="4486293"/>
              <a:ext cx="869127" cy="684000"/>
            </a:xfrm>
            <a:prstGeom prst="rect">
              <a:avLst/>
            </a:prstGeom>
          </p:spPr>
        </p:pic>
        <p:pic>
          <p:nvPicPr>
            <p:cNvPr id="74" name="图片 73">
              <a:extLst>
                <a:ext uri="{FF2B5EF4-FFF2-40B4-BE49-F238E27FC236}">
                  <a16:creationId xmlns:a16="http://schemas.microsoft.com/office/drawing/2014/main" xmlns="" id="{3F7BF94E-94DC-4712-A5D5-33EA39ED58E3}"/>
                </a:ext>
              </a:extLst>
            </p:cNvPr>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9832199" y="5353274"/>
              <a:ext cx="593408" cy="540000"/>
            </a:xfrm>
            <a:prstGeom prst="rect">
              <a:avLst/>
            </a:prstGeom>
          </p:spPr>
        </p:pic>
        <p:pic>
          <p:nvPicPr>
            <p:cNvPr id="81" name="图片 80">
              <a:extLst>
                <a:ext uri="{FF2B5EF4-FFF2-40B4-BE49-F238E27FC236}">
                  <a16:creationId xmlns:a16="http://schemas.microsoft.com/office/drawing/2014/main" xmlns="" id="{D3338264-E717-4766-8236-82953B654D91}"/>
                </a:ext>
              </a:extLst>
            </p:cNvPr>
            <p:cNvPicPr>
              <a:picLocks noChangeAspect="1"/>
            </p:cNvPicPr>
            <p:nvPr/>
          </p:nvPicPr>
          <p:blipFill rotWithShape="1">
            <a:blip r:embed="rId36" cstate="print">
              <a:extLst>
                <a:ext uri="{28A0092B-C50C-407E-A947-70E740481C1C}">
                  <a14:useLocalDpi xmlns:a14="http://schemas.microsoft.com/office/drawing/2010/main" val="0"/>
                </a:ext>
              </a:extLst>
            </a:blip>
            <a:srcRect l="6927" r="6917" b="2152"/>
            <a:stretch/>
          </p:blipFill>
          <p:spPr>
            <a:xfrm>
              <a:off x="9804161" y="3949591"/>
              <a:ext cx="605157" cy="504000"/>
            </a:xfrm>
            <a:prstGeom prst="rect">
              <a:avLst/>
            </a:prstGeom>
          </p:spPr>
        </p:pic>
        <p:pic>
          <p:nvPicPr>
            <p:cNvPr id="83" name="图片 82">
              <a:extLst>
                <a:ext uri="{FF2B5EF4-FFF2-40B4-BE49-F238E27FC236}">
                  <a16:creationId xmlns:a16="http://schemas.microsoft.com/office/drawing/2014/main" xmlns="" id="{0BD32685-7574-4662-9A61-3B10DA69660F}"/>
                </a:ext>
              </a:extLst>
            </p:cNvPr>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8667484" y="4729607"/>
              <a:ext cx="864000" cy="576000"/>
            </a:xfrm>
            <a:prstGeom prst="rect">
              <a:avLst/>
            </a:prstGeom>
          </p:spPr>
        </p:pic>
        <p:pic>
          <p:nvPicPr>
            <p:cNvPr id="5" name="图片 4"/>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6989304" y="4648724"/>
              <a:ext cx="1224150" cy="229863"/>
            </a:xfrm>
            <a:prstGeom prst="rect">
              <a:avLst/>
            </a:prstGeom>
          </p:spPr>
        </p:pic>
        <p:pic>
          <p:nvPicPr>
            <p:cNvPr id="16" name="图片 15"/>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2780187" y="2921100"/>
              <a:ext cx="919450" cy="481323"/>
            </a:xfrm>
            <a:prstGeom prst="rect">
              <a:avLst/>
            </a:prstGeom>
          </p:spPr>
        </p:pic>
        <p:pic>
          <p:nvPicPr>
            <p:cNvPr id="28" name="图片 27"/>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4605974" y="2880243"/>
              <a:ext cx="581704" cy="520318"/>
            </a:xfrm>
            <a:prstGeom prst="rect">
              <a:avLst/>
            </a:prstGeom>
          </p:spPr>
        </p:pic>
        <p:pic>
          <p:nvPicPr>
            <p:cNvPr id="30" name="图片 29"/>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4033268" y="3903598"/>
              <a:ext cx="1240558" cy="162316"/>
            </a:xfrm>
            <a:prstGeom prst="rect">
              <a:avLst/>
            </a:prstGeom>
          </p:spPr>
        </p:pic>
        <p:pic>
          <p:nvPicPr>
            <p:cNvPr id="43" name="图片 42"/>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5152853" y="5331106"/>
              <a:ext cx="639752" cy="513234"/>
            </a:xfrm>
            <a:prstGeom prst="rect">
              <a:avLst/>
            </a:prstGeom>
          </p:spPr>
        </p:pic>
        <p:pic>
          <p:nvPicPr>
            <p:cNvPr id="48" name="图片 47"/>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3776239" y="4604323"/>
              <a:ext cx="889632" cy="444816"/>
            </a:xfrm>
            <a:prstGeom prst="rect">
              <a:avLst/>
            </a:prstGeom>
          </p:spPr>
        </p:pic>
        <p:pic>
          <p:nvPicPr>
            <p:cNvPr id="6" name="图片 5"/>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551963" y="5361377"/>
              <a:ext cx="483742" cy="544210"/>
            </a:xfrm>
            <a:prstGeom prst="rect">
              <a:avLst/>
            </a:prstGeom>
          </p:spPr>
        </p:pic>
        <p:pic>
          <p:nvPicPr>
            <p:cNvPr id="12" name="图片 11"/>
            <p:cNvPicPr>
              <a:picLocks noChangeAspect="1"/>
            </p:cNvPicPr>
            <p:nvPr/>
          </p:nvPicPr>
          <p:blipFill>
            <a:blip r:embed="rId45"/>
            <a:stretch>
              <a:fillRect/>
            </a:stretch>
          </p:blipFill>
          <p:spPr>
            <a:xfrm>
              <a:off x="4139548" y="2095812"/>
              <a:ext cx="960756" cy="458869"/>
            </a:xfrm>
            <a:prstGeom prst="rect">
              <a:avLst/>
            </a:prstGeom>
          </p:spPr>
        </p:pic>
        <p:pic>
          <p:nvPicPr>
            <p:cNvPr id="13" name="图片 12"/>
            <p:cNvPicPr>
              <a:picLocks noChangeAspect="1"/>
            </p:cNvPicPr>
            <p:nvPr/>
          </p:nvPicPr>
          <p:blipFill>
            <a:blip r:embed="rId46"/>
            <a:stretch>
              <a:fillRect/>
            </a:stretch>
          </p:blipFill>
          <p:spPr>
            <a:xfrm>
              <a:off x="3685249" y="5452174"/>
              <a:ext cx="1126173" cy="339851"/>
            </a:xfrm>
            <a:prstGeom prst="rect">
              <a:avLst/>
            </a:prstGeom>
          </p:spPr>
        </p:pic>
        <p:pic>
          <p:nvPicPr>
            <p:cNvPr id="20" name="图片 19"/>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a:off x="8689112" y="3102830"/>
              <a:ext cx="995050" cy="965347"/>
            </a:xfrm>
            <a:prstGeom prst="rect">
              <a:avLst/>
            </a:prstGeom>
          </p:spPr>
        </p:pic>
        <p:pic>
          <p:nvPicPr>
            <p:cNvPr id="27" name="图片 26">
              <a:extLst>
                <a:ext uri="{FF2B5EF4-FFF2-40B4-BE49-F238E27FC236}">
                  <a16:creationId xmlns:a16="http://schemas.microsoft.com/office/drawing/2014/main" xmlns="" id="{1914DDA7-7AA6-400A-A68B-9E317761297D}"/>
                </a:ext>
              </a:extLst>
            </p:cNvPr>
            <p:cNvPicPr preferRelativeResize="0">
              <a:picLocks noChangeAspect="1"/>
            </p:cNvPicPr>
            <p:nvPr/>
          </p:nvPicPr>
          <p:blipFill>
            <a:blip r:embed="rId48" cstate="print">
              <a:extLst>
                <a:ext uri="{28A0092B-C50C-407E-A947-70E740481C1C}">
                  <a14:useLocalDpi xmlns:a14="http://schemas.microsoft.com/office/drawing/2010/main" val="0"/>
                </a:ext>
              </a:extLst>
            </a:blip>
            <a:stretch>
              <a:fillRect/>
            </a:stretch>
          </p:blipFill>
          <p:spPr>
            <a:xfrm>
              <a:off x="9704752" y="3128663"/>
              <a:ext cx="827484" cy="560094"/>
            </a:xfrm>
            <a:prstGeom prst="rect">
              <a:avLst/>
            </a:prstGeom>
          </p:spPr>
        </p:pic>
        <p:sp>
          <p:nvSpPr>
            <p:cNvPr id="25" name="文本框 24"/>
            <p:cNvSpPr txBox="1"/>
            <p:nvPr/>
          </p:nvSpPr>
          <p:spPr>
            <a:xfrm>
              <a:off x="1437005" y="1582854"/>
              <a:ext cx="841897" cy="276999"/>
            </a:xfrm>
            <a:prstGeom prst="rect">
              <a:avLst/>
            </a:prstGeom>
            <a:noFill/>
          </p:spPr>
          <p:txBody>
            <a:bodyPr wrap="none" rtlCol="0">
              <a:spAutoFit/>
            </a:bodyPr>
            <a:lstStyle/>
            <a:p>
              <a:r>
                <a:rPr lang="en-US" altLang="zh-CN" sz="1200" dirty="0" smtClean="0">
                  <a:latin typeface="Arial" panose="020B0604020202020204" pitchFamily="34" charset="0"/>
                  <a:ea typeface="Arial Unicode MS" panose="020B0604020202020204" pitchFamily="34" charset="-122"/>
                  <a:cs typeface="Arial" panose="020B0604020202020204" pitchFamily="34" charset="0"/>
                </a:rPr>
                <a:t>DCI&gt;=9.0</a:t>
              </a:r>
              <a:endParaRPr lang="zh-CN" altLang="en-US" sz="1200" dirty="0">
                <a:latin typeface="Arial" panose="020B0604020202020204" pitchFamily="34" charset="0"/>
                <a:ea typeface="Arial Unicode MS" panose="020B0604020202020204" pitchFamily="34" charset="-122"/>
                <a:cs typeface="Arial" panose="020B0604020202020204" pitchFamily="34" charset="0"/>
              </a:endParaRPr>
            </a:p>
          </p:txBody>
        </p:sp>
        <p:sp>
          <p:nvSpPr>
            <p:cNvPr id="62" name="文本框 61"/>
            <p:cNvSpPr txBox="1"/>
            <p:nvPr/>
          </p:nvSpPr>
          <p:spPr>
            <a:xfrm>
              <a:off x="5288414" y="1585411"/>
              <a:ext cx="1495922" cy="276999"/>
            </a:xfrm>
            <a:prstGeom prst="rect">
              <a:avLst/>
            </a:prstGeom>
            <a:noFill/>
          </p:spPr>
          <p:txBody>
            <a:bodyPr wrap="none" rtlCol="0">
              <a:spAutoFit/>
            </a:bodyPr>
            <a:lstStyle/>
            <a:p>
              <a:r>
                <a:rPr lang="en-US" altLang="zh-CN" sz="1200" dirty="0" smtClean="0">
                  <a:latin typeface="Arial" panose="020B0604020202020204" pitchFamily="34" charset="0"/>
                  <a:ea typeface="Arial Unicode MS" panose="020B0604020202020204" pitchFamily="34" charset="-122"/>
                  <a:cs typeface="Arial" panose="020B0604020202020204" pitchFamily="34" charset="0"/>
                </a:rPr>
                <a:t>DCI&gt;=8.0, DCI&lt;9.0</a:t>
              </a:r>
              <a:endParaRPr lang="zh-CN" altLang="en-US" sz="1200" dirty="0">
                <a:latin typeface="Arial" panose="020B0604020202020204" pitchFamily="34" charset="0"/>
                <a:ea typeface="Arial Unicode MS" panose="020B0604020202020204" pitchFamily="34" charset="-122"/>
                <a:cs typeface="Arial" panose="020B0604020202020204" pitchFamily="34" charset="0"/>
              </a:endParaRPr>
            </a:p>
          </p:txBody>
        </p:sp>
        <p:sp>
          <p:nvSpPr>
            <p:cNvPr id="63" name="文本框 62"/>
            <p:cNvSpPr txBox="1"/>
            <p:nvPr/>
          </p:nvSpPr>
          <p:spPr>
            <a:xfrm>
              <a:off x="9192073" y="1556690"/>
              <a:ext cx="752129" cy="276999"/>
            </a:xfrm>
            <a:prstGeom prst="rect">
              <a:avLst/>
            </a:prstGeom>
            <a:noFill/>
          </p:spPr>
          <p:txBody>
            <a:bodyPr wrap="none" rtlCol="0">
              <a:spAutoFit/>
            </a:bodyPr>
            <a:lstStyle/>
            <a:p>
              <a:r>
                <a:rPr lang="en-US" altLang="zh-CN" sz="1200" dirty="0" smtClean="0">
                  <a:latin typeface="Arial" panose="020B0604020202020204" pitchFamily="34" charset="0"/>
                  <a:ea typeface="Arial Unicode MS" panose="020B0604020202020204" pitchFamily="34" charset="-122"/>
                  <a:cs typeface="Arial" panose="020B0604020202020204" pitchFamily="34" charset="0"/>
                </a:rPr>
                <a:t>DCI&lt;8.0</a:t>
              </a:r>
              <a:endParaRPr lang="zh-CN" altLang="en-US" sz="1200" dirty="0">
                <a:latin typeface="Arial" panose="020B0604020202020204" pitchFamily="34" charset="0"/>
                <a:ea typeface="Arial Unicode MS" panose="020B0604020202020204" pitchFamily="34" charset="-122"/>
                <a:cs typeface="Arial" panose="020B0604020202020204" pitchFamily="34" charset="0"/>
              </a:endParaRPr>
            </a:p>
          </p:txBody>
        </p:sp>
        <p:pic>
          <p:nvPicPr>
            <p:cNvPr id="79" name="图片 78">
              <a:extLst>
                <a:ext uri="{FF2B5EF4-FFF2-40B4-BE49-F238E27FC236}">
                  <a16:creationId xmlns:a16="http://schemas.microsoft.com/office/drawing/2014/main" xmlns="" id="{EDC5E3A4-1B5E-46AD-A549-341AE861A034}"/>
                </a:ext>
              </a:extLst>
            </p:cNvPr>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a:off x="8894905" y="3932678"/>
              <a:ext cx="474415" cy="612000"/>
            </a:xfrm>
            <a:prstGeom prst="rect">
              <a:avLst/>
            </a:prstGeom>
          </p:spPr>
        </p:pic>
      </p:grpSp>
    </p:spTree>
    <p:extLst>
      <p:ext uri="{BB962C8B-B14F-4D97-AF65-F5344CB8AC3E}">
        <p14:creationId xmlns:p14="http://schemas.microsoft.com/office/powerpoint/2010/main" val="21811663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zh-CN" altLang="en-US" dirty="0"/>
              <a:t>经销商的建言献策</a:t>
            </a:r>
          </a:p>
        </p:txBody>
      </p:sp>
      <p:pic>
        <p:nvPicPr>
          <p:cNvPr id="13" name="图片占位符 12"/>
          <p:cNvPicPr>
            <a:picLocks noGrp="1" noChangeAspect="1"/>
          </p:cNvPicPr>
          <p:nvPr>
            <p:ph type="pic" sz="quarter" idx="10"/>
          </p:nvPr>
        </p:nvPicPr>
        <p:blipFill>
          <a:blip r:embed="rId3" cstate="hqprint">
            <a:extLst>
              <a:ext uri="{28A0092B-C50C-407E-A947-70E740481C1C}">
                <a14:useLocalDpi xmlns:a14="http://schemas.microsoft.com/office/drawing/2010/main"/>
              </a:ext>
            </a:extLst>
          </a:blip>
          <a:srcRect/>
          <a:stretch>
            <a:fillRect/>
          </a:stretch>
        </p:blipFill>
        <p:spPr/>
      </p:pic>
      <p:sp>
        <p:nvSpPr>
          <p:cNvPr id="4" name="文本框 3"/>
          <p:cNvSpPr txBox="1"/>
          <p:nvPr/>
        </p:nvSpPr>
        <p:spPr>
          <a:xfrm>
            <a:off x="457200" y="3718560"/>
            <a:ext cx="5410199" cy="416974"/>
          </a:xfrm>
          <a:prstGeom prst="rect">
            <a:avLst/>
          </a:prstGeom>
          <a:noFill/>
          <a:ln>
            <a:solidFill>
              <a:srgbClr val="B6BC16"/>
            </a:solidFill>
            <a:prstDash val="dash"/>
          </a:ln>
        </p:spPr>
        <p:txBody>
          <a:bodyPr wrap="square" rtlCol="0">
            <a:spAutoFit/>
          </a:bodyPr>
          <a:lstStyle/>
          <a:p>
            <a:pPr indent="360000">
              <a:lnSpc>
                <a:spcPct val="150000"/>
              </a:lnSpc>
            </a:pPr>
            <a:r>
              <a:rPr lang="zh-CN" altLang="en-US" sz="1600" i="1" dirty="0" smtClean="0">
                <a:solidFill>
                  <a:prstClr val="white"/>
                </a:solidFill>
                <a:latin typeface="Verdana" panose="020B0604030504040204" pitchFamily="34" charset="0"/>
                <a:ea typeface="微软雅黑" panose="020B0503020204020204" pitchFamily="34" charset="-122"/>
                <a:cs typeface="Verdana" panose="020B0604030504040204" pitchFamily="34" charset="0"/>
              </a:rPr>
              <a:t>来自经销商的心声</a:t>
            </a:r>
            <a:endParaRPr lang="zh-CN" altLang="en-US" sz="1600" i="1" dirty="0">
              <a:solidFill>
                <a:prstClr val="white"/>
              </a:solidFill>
              <a:latin typeface="Verdana" panose="020B0604030504040204" pitchFamily="34" charset="0"/>
              <a:ea typeface="微软雅黑" panose="020B0503020204020204" pitchFamily="34" charset="-122"/>
              <a:cs typeface="Verdana" panose="020B0604030504040204" pitchFamily="34" charset="0"/>
            </a:endParaRPr>
          </a:p>
        </p:txBody>
      </p:sp>
    </p:spTree>
    <p:extLst>
      <p:ext uri="{BB962C8B-B14F-4D97-AF65-F5344CB8AC3E}">
        <p14:creationId xmlns:p14="http://schemas.microsoft.com/office/powerpoint/2010/main" val="26761426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B9E70E95-419F-409E-ADFB-2EE57791C866}" type="slidenum">
              <a:rPr lang="zh-CN" altLang="en-US" smtClean="0">
                <a:solidFill>
                  <a:prstClr val="white"/>
                </a:solidFill>
              </a:rPr>
              <a:pPr/>
              <a:t>15</a:t>
            </a:fld>
            <a:endParaRPr lang="zh-CN" altLang="en-US">
              <a:solidFill>
                <a:prstClr val="white"/>
              </a:solidFill>
            </a:endParaRPr>
          </a:p>
        </p:txBody>
      </p:sp>
      <p:sp>
        <p:nvSpPr>
          <p:cNvPr id="6" name="页脚占位符 5">
            <a:extLst>
              <a:ext uri="{FF2B5EF4-FFF2-40B4-BE49-F238E27FC236}">
                <a16:creationId xmlns:a16="http://schemas.microsoft.com/office/drawing/2014/main" xmlns="" id="{08FE28A8-9432-4E46-B053-2760F11C6DE4}"/>
              </a:ext>
            </a:extLst>
          </p:cNvPr>
          <p:cNvSpPr>
            <a:spLocks noGrp="1"/>
          </p:cNvSpPr>
          <p:nvPr>
            <p:ph type="ftr" sz="quarter" idx="3"/>
          </p:nvPr>
        </p:nvSpPr>
        <p:spPr/>
        <p:txBody>
          <a:bodyPr/>
          <a:lstStyle/>
          <a:p>
            <a:r>
              <a:rPr lang="en-US" altLang="zh-CN" dirty="0" err="1">
                <a:solidFill>
                  <a:srgbClr val="575769">
                    <a:tint val="75000"/>
                  </a:srgbClr>
                </a:solidFill>
              </a:rPr>
              <a:t>CADA</a:t>
            </a:r>
            <a:r>
              <a:rPr lang="en-US" altLang="zh-CN" dirty="0" err="1">
                <a:solidFill>
                  <a:srgbClr val="00B0F0"/>
                </a:solidFill>
              </a:rPr>
              <a:t>i</a:t>
            </a:r>
            <a:endParaRPr lang="zh-CN" altLang="en-US" dirty="0">
              <a:solidFill>
                <a:srgbClr val="00B0F0"/>
              </a:solidFill>
            </a:endParaRPr>
          </a:p>
        </p:txBody>
      </p:sp>
      <p:sp>
        <p:nvSpPr>
          <p:cNvPr id="2" name="标题 1"/>
          <p:cNvSpPr>
            <a:spLocks noGrp="1"/>
          </p:cNvSpPr>
          <p:nvPr>
            <p:ph type="title"/>
          </p:nvPr>
        </p:nvSpPr>
        <p:spPr/>
        <p:txBody>
          <a:bodyPr/>
          <a:lstStyle/>
          <a:p>
            <a:r>
              <a:rPr lang="zh-CN" altLang="en-US" dirty="0"/>
              <a:t>来自经销商的心声</a:t>
            </a:r>
          </a:p>
        </p:txBody>
      </p:sp>
      <p:graphicFrame>
        <p:nvGraphicFramePr>
          <p:cNvPr id="8" name="内容占位符 10"/>
          <p:cNvGraphicFramePr>
            <a:graphicFrameLocks/>
          </p:cNvGraphicFramePr>
          <p:nvPr>
            <p:extLst>
              <p:ext uri="{D42A27DB-BD31-4B8C-83A1-F6EECF244321}">
                <p14:modId xmlns:p14="http://schemas.microsoft.com/office/powerpoint/2010/main" val="2207110717"/>
              </p:ext>
            </p:extLst>
          </p:nvPr>
        </p:nvGraphicFramePr>
        <p:xfrm>
          <a:off x="417370" y="1102290"/>
          <a:ext cx="5695332" cy="5210828"/>
        </p:xfrm>
        <a:graphic>
          <a:graphicData uri="http://schemas.openxmlformats.org/drawingml/2006/table">
            <a:tbl>
              <a:tblPr firstRow="1">
                <a:tableStyleId>{85BE263C-DBD7-4A20-BB59-AAB30ACAA65A}</a:tableStyleId>
              </a:tblPr>
              <a:tblGrid>
                <a:gridCol w="760077">
                  <a:extLst>
                    <a:ext uri="{9D8B030D-6E8A-4147-A177-3AD203B41FA5}">
                      <a16:colId xmlns:a16="http://schemas.microsoft.com/office/drawing/2014/main" xmlns="" val="20000"/>
                    </a:ext>
                  </a:extLst>
                </a:gridCol>
                <a:gridCol w="4935255">
                  <a:extLst>
                    <a:ext uri="{9D8B030D-6E8A-4147-A177-3AD203B41FA5}">
                      <a16:colId xmlns:a16="http://schemas.microsoft.com/office/drawing/2014/main" xmlns="" val="20001"/>
                    </a:ext>
                  </a:extLst>
                </a:gridCol>
              </a:tblGrid>
              <a:tr h="289899">
                <a:tc>
                  <a:txBody>
                    <a:bodyPr/>
                    <a:lstStyle/>
                    <a:p>
                      <a:pPr algn="ctr"/>
                      <a:r>
                        <a:rPr lang="zh-CN" altLang="en-US" sz="1400" b="1" i="0" dirty="0">
                          <a:latin typeface="+mn-lt"/>
                          <a:ea typeface="+mn-ea"/>
                        </a:rPr>
                        <a:t>品牌</a:t>
                      </a:r>
                      <a:endParaRPr lang="zh-CN" altLang="en-US" sz="1400" b="1" i="0" dirty="0">
                        <a:latin typeface="+mn-ea"/>
                        <a:ea typeface="+mn-ea"/>
                      </a:endParaRPr>
                    </a:p>
                  </a:txBody>
                  <a:tcPr marL="54000" marR="54000" marT="27000" marB="27000" anchor="ctr"/>
                </a:tc>
                <a:tc>
                  <a:txBody>
                    <a:bodyPr/>
                    <a:lstStyle/>
                    <a:p>
                      <a:pPr algn="ctr"/>
                      <a:r>
                        <a:rPr lang="zh-CN" altLang="en-US" sz="1400" b="1" i="0" dirty="0">
                          <a:latin typeface="+mn-ea"/>
                          <a:ea typeface="+mn-ea"/>
                        </a:rPr>
                        <a:t>对厂商的建议</a:t>
                      </a:r>
                    </a:p>
                  </a:txBody>
                  <a:tcPr marL="54000" marR="54000" marT="27000" marB="27000" anchor="ctr"/>
                </a:tc>
                <a:extLst>
                  <a:ext uri="{0D108BD9-81ED-4DB2-BD59-A6C34878D82A}">
                    <a16:rowId xmlns:a16="http://schemas.microsoft.com/office/drawing/2014/main" xmlns="" val="10000"/>
                  </a:ext>
                </a:extLst>
              </a:tr>
              <a:tr h="388144">
                <a:tc>
                  <a:txBody>
                    <a:bodyPr/>
                    <a:lstStyle/>
                    <a:p>
                      <a:pPr algn="ctr" fontAlgn="ctr"/>
                      <a:r>
                        <a:rPr lang="zh-CN" altLang="en-US" sz="1200" b="0" i="0" kern="1200" dirty="0">
                          <a:solidFill>
                            <a:schemeClr val="dk1"/>
                          </a:solidFill>
                          <a:latin typeface="微软雅黑" panose="020B0503020204020204" pitchFamily="34" charset="-122"/>
                          <a:ea typeface="微软雅黑" panose="020B0503020204020204" pitchFamily="34" charset="-122"/>
                          <a:cs typeface="+mn-cs"/>
                        </a:rPr>
                        <a:t>现代</a:t>
                      </a:r>
                    </a:p>
                  </a:txBody>
                  <a:tcPr marL="9525" marR="9525" marT="9525"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zh-CN" altLang="en-US" sz="1100" b="0" i="0" kern="1200" dirty="0">
                          <a:solidFill>
                            <a:schemeClr val="dk1"/>
                          </a:solidFill>
                          <a:latin typeface="仿宋" panose="02010609060101010101" pitchFamily="49" charset="-122"/>
                          <a:ea typeface="仿宋" panose="02010609060101010101" pitchFamily="49" charset="-122"/>
                          <a:cs typeface="+mn-cs"/>
                        </a:rPr>
                        <a:t>厂商应该采取，不压库存， 不限制任务，促销政策大些，别让经销商赔钱了。按市场销售价格补差</a:t>
                      </a:r>
                    </a:p>
                  </a:txBody>
                  <a:tcPr marL="9525" marR="9525" marT="9525" marB="0" anchor="ctr"/>
                </a:tc>
                <a:extLst>
                  <a:ext uri="{0D108BD9-81ED-4DB2-BD59-A6C34878D82A}">
                    <a16:rowId xmlns:a16="http://schemas.microsoft.com/office/drawing/2014/main" xmlns="" val="656468822"/>
                  </a:ext>
                </a:extLst>
              </a:tr>
              <a:tr h="388144">
                <a:tc>
                  <a:txBody>
                    <a:bodyPr/>
                    <a:lstStyle/>
                    <a:p>
                      <a:pPr algn="ctr" fontAlgn="ctr"/>
                      <a:r>
                        <a:rPr lang="zh-CN" altLang="en-US" sz="1200" b="0" i="0" kern="1200" dirty="0">
                          <a:solidFill>
                            <a:schemeClr val="dk1"/>
                          </a:solidFill>
                          <a:latin typeface="微软雅黑" panose="020B0503020204020204" pitchFamily="34" charset="-122"/>
                          <a:ea typeface="微软雅黑" panose="020B0503020204020204" pitchFamily="34" charset="-122"/>
                          <a:cs typeface="+mn-cs"/>
                        </a:rPr>
                        <a:t>奥迪</a:t>
                      </a:r>
                    </a:p>
                  </a:txBody>
                  <a:tcPr marL="9525" marR="9525" marT="9525"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altLang="zh-CN" sz="1100" b="0" i="0" kern="1200" dirty="0">
                          <a:solidFill>
                            <a:schemeClr val="dk1"/>
                          </a:solidFill>
                          <a:latin typeface="仿宋" panose="02010609060101010101" pitchFamily="49" charset="-122"/>
                          <a:ea typeface="仿宋" panose="02010609060101010101" pitchFamily="49" charset="-122"/>
                          <a:cs typeface="+mn-cs"/>
                        </a:rPr>
                        <a:t>1</a:t>
                      </a:r>
                      <a:r>
                        <a:rPr lang="zh-CN" altLang="en-US" sz="1100" b="0" i="0" kern="1200" dirty="0">
                          <a:solidFill>
                            <a:schemeClr val="dk1"/>
                          </a:solidFill>
                          <a:latin typeface="仿宋" panose="02010609060101010101" pitchFamily="49" charset="-122"/>
                          <a:ea typeface="仿宋" panose="02010609060101010101" pitchFamily="49" charset="-122"/>
                          <a:cs typeface="+mn-cs"/>
                        </a:rPr>
                        <a:t>、开发符合国内市场的产品（包括外观等），提高和竞品的竞争力。</a:t>
                      </a:r>
                      <a:r>
                        <a:rPr lang="en-US" altLang="zh-CN" sz="1100" b="0" i="0" kern="1200" dirty="0">
                          <a:solidFill>
                            <a:schemeClr val="dk1"/>
                          </a:solidFill>
                          <a:latin typeface="仿宋" panose="02010609060101010101" pitchFamily="49" charset="-122"/>
                          <a:ea typeface="仿宋" panose="02010609060101010101" pitchFamily="49" charset="-122"/>
                          <a:cs typeface="+mn-cs"/>
                        </a:rPr>
                        <a:t>2</a:t>
                      </a:r>
                      <a:r>
                        <a:rPr lang="zh-CN" altLang="en-US" sz="1100" b="0" i="0" kern="1200" dirty="0">
                          <a:solidFill>
                            <a:schemeClr val="dk1"/>
                          </a:solidFill>
                          <a:latin typeface="仿宋" panose="02010609060101010101" pitchFamily="49" charset="-122"/>
                          <a:ea typeface="仿宋" panose="02010609060101010101" pitchFamily="49" charset="-122"/>
                          <a:cs typeface="+mn-cs"/>
                        </a:rPr>
                        <a:t>、加大和经销商的沟通，制定商务政策时也要站在经销商的角度去考虑政策条款，达到厂商共赢。</a:t>
                      </a:r>
                    </a:p>
                  </a:txBody>
                  <a:tcPr marL="9525" marR="9525" marT="9525" marB="0" anchor="ctr"/>
                </a:tc>
                <a:extLst>
                  <a:ext uri="{0D108BD9-81ED-4DB2-BD59-A6C34878D82A}">
                    <a16:rowId xmlns:a16="http://schemas.microsoft.com/office/drawing/2014/main" xmlns="" val="10002"/>
                  </a:ext>
                </a:extLst>
              </a:tr>
              <a:tr h="388144">
                <a:tc>
                  <a:txBody>
                    <a:bodyPr/>
                    <a:lstStyle/>
                    <a:p>
                      <a:pPr algn="ctr" fontAlgn="ctr"/>
                      <a:r>
                        <a:rPr lang="zh-CN" altLang="en-US" sz="1200" b="0" i="0" kern="1200" dirty="0">
                          <a:solidFill>
                            <a:schemeClr val="dk1"/>
                          </a:solidFill>
                          <a:latin typeface="微软雅黑" panose="020B0503020204020204" pitchFamily="34" charset="-122"/>
                          <a:ea typeface="微软雅黑" panose="020B0503020204020204" pitchFamily="34" charset="-122"/>
                          <a:cs typeface="+mn-cs"/>
                        </a:rPr>
                        <a:t>起亚</a:t>
                      </a:r>
                    </a:p>
                  </a:txBody>
                  <a:tcPr marL="9525" marR="9525" marT="9525" marB="0" anchor="ctr"/>
                </a:tc>
                <a:tc>
                  <a:txBody>
                    <a:bodyPr/>
                    <a:lstStyle/>
                    <a:p>
                      <a:pPr algn="l" fontAlgn="ctr"/>
                      <a:r>
                        <a:rPr lang="zh-CN" altLang="en-US" sz="1100" b="0" i="0" kern="1200" dirty="0">
                          <a:solidFill>
                            <a:schemeClr val="dk1"/>
                          </a:solidFill>
                          <a:latin typeface="仿宋" panose="02010609060101010101" pitchFamily="49" charset="-122"/>
                          <a:ea typeface="仿宋" panose="02010609060101010101" pitchFamily="49" charset="-122"/>
                          <a:cs typeface="+mn-cs"/>
                        </a:rPr>
                        <a:t>应该加大在社会层面对品牌知名度的提高，扩大宣传，消除社会环境对品牌带来的负面影响，强调品牌的定位。加强汽车厂家和经销商的联系，实时反应问题，结合现有情况，做到一步一解决。多多了解经销商普遍存在的问题，集中整理，共同解决，共同努力，共同加油！！！</a:t>
                      </a:r>
                    </a:p>
                  </a:txBody>
                  <a:tcPr marL="9525" marR="9525" marT="9525" marB="0" anchor="ctr"/>
                </a:tc>
                <a:extLst>
                  <a:ext uri="{0D108BD9-81ED-4DB2-BD59-A6C34878D82A}">
                    <a16:rowId xmlns:a16="http://schemas.microsoft.com/office/drawing/2014/main" xmlns="" val="10003"/>
                  </a:ext>
                </a:extLst>
              </a:tr>
              <a:tr h="388144">
                <a:tc>
                  <a:txBody>
                    <a:bodyPr/>
                    <a:lstStyle/>
                    <a:p>
                      <a:pPr algn="ctr" fontAlgn="ctr"/>
                      <a:r>
                        <a:rPr lang="zh-CN" altLang="en-US" sz="1200" b="0" i="0" kern="1200" dirty="0">
                          <a:solidFill>
                            <a:schemeClr val="dk1"/>
                          </a:solidFill>
                          <a:latin typeface="微软雅黑" panose="020B0503020204020204" pitchFamily="34" charset="-122"/>
                          <a:ea typeface="微软雅黑" panose="020B0503020204020204" pitchFamily="34" charset="-122"/>
                          <a:cs typeface="+mn-cs"/>
                        </a:rPr>
                        <a:t>长安</a:t>
                      </a:r>
                    </a:p>
                  </a:txBody>
                  <a:tcPr marL="9525" marR="9525" marT="9525" marB="0" anchor="ctr"/>
                </a:tc>
                <a:tc>
                  <a:txBody>
                    <a:bodyPr/>
                    <a:lstStyle/>
                    <a:p>
                      <a:pPr algn="l" fontAlgn="ctr"/>
                      <a:r>
                        <a:rPr lang="zh-CN" altLang="en-US" sz="1100" b="0" i="0" kern="1200" dirty="0">
                          <a:solidFill>
                            <a:schemeClr val="dk1"/>
                          </a:solidFill>
                          <a:latin typeface="仿宋" panose="02010609060101010101" pitchFamily="49" charset="-122"/>
                          <a:ea typeface="仿宋" panose="02010609060101010101" pitchFamily="49" charset="-122"/>
                          <a:cs typeface="+mn-cs"/>
                        </a:rPr>
                        <a:t>厂商不应该只维护自己的利益，应该与经销商统一战线，把品牌汽车的整个行业市场搞活，真正的把经销商当自己的客户。而不应该独裁独行。希望厂家理性的预估实际市场需求，合理控制库存，不要强加给经销商，导致经销商经营风险。</a:t>
                      </a:r>
                    </a:p>
                  </a:txBody>
                  <a:tcPr marL="9525" marR="9525" marT="9525" marB="0" anchor="ctr"/>
                </a:tc>
                <a:extLst>
                  <a:ext uri="{0D108BD9-81ED-4DB2-BD59-A6C34878D82A}">
                    <a16:rowId xmlns:a16="http://schemas.microsoft.com/office/drawing/2014/main" xmlns="" val="10004"/>
                  </a:ext>
                </a:extLst>
              </a:tr>
              <a:tr h="388144">
                <a:tc>
                  <a:txBody>
                    <a:bodyPr/>
                    <a:lstStyle/>
                    <a:p>
                      <a:pPr algn="ctr" fontAlgn="ctr"/>
                      <a:r>
                        <a:rPr lang="zh-CN" altLang="en-US" sz="1200" b="0" i="0" kern="1200" dirty="0">
                          <a:solidFill>
                            <a:schemeClr val="dk1"/>
                          </a:solidFill>
                          <a:latin typeface="微软雅黑" panose="020B0503020204020204" pitchFamily="34" charset="-122"/>
                          <a:ea typeface="微软雅黑" panose="020B0503020204020204" pitchFamily="34" charset="-122"/>
                          <a:cs typeface="+mn-cs"/>
                        </a:rPr>
                        <a:t>一汽大众</a:t>
                      </a:r>
                    </a:p>
                  </a:txBody>
                  <a:tcPr marL="9525" marR="9525" marT="9525" marB="0" anchor="ctr"/>
                </a:tc>
                <a:tc>
                  <a:txBody>
                    <a:bodyPr/>
                    <a:lstStyle/>
                    <a:p>
                      <a:pPr algn="l" fontAlgn="ctr"/>
                      <a:r>
                        <a:rPr lang="en-US" altLang="zh-CN" sz="1100" b="0" i="0" kern="1200" dirty="0">
                          <a:solidFill>
                            <a:schemeClr val="dk1"/>
                          </a:solidFill>
                          <a:latin typeface="仿宋" panose="02010609060101010101" pitchFamily="49" charset="-122"/>
                          <a:ea typeface="仿宋" panose="02010609060101010101" pitchFamily="49" charset="-122"/>
                          <a:cs typeface="+mn-cs"/>
                        </a:rPr>
                        <a:t>1</a:t>
                      </a:r>
                      <a:r>
                        <a:rPr lang="zh-CN" altLang="en-US" sz="1100" b="0" i="0" kern="1200" dirty="0">
                          <a:solidFill>
                            <a:schemeClr val="dk1"/>
                          </a:solidFill>
                          <a:latin typeface="仿宋" panose="02010609060101010101" pitchFamily="49" charset="-122"/>
                          <a:ea typeface="仿宋" panose="02010609060101010101" pitchFamily="49" charset="-122"/>
                          <a:cs typeface="+mn-cs"/>
                        </a:rPr>
                        <a:t>、销量和盈利要综合考虑，确保经销商新车不亏损或者微亏。</a:t>
                      </a:r>
                      <a:r>
                        <a:rPr lang="en-US" altLang="zh-CN" sz="1100" b="0" i="0" kern="1200" dirty="0">
                          <a:solidFill>
                            <a:schemeClr val="dk1"/>
                          </a:solidFill>
                          <a:latin typeface="仿宋" panose="02010609060101010101" pitchFamily="49" charset="-122"/>
                          <a:ea typeface="仿宋" panose="02010609060101010101" pitchFamily="49" charset="-122"/>
                          <a:cs typeface="+mn-cs"/>
                        </a:rPr>
                        <a:t>2</a:t>
                      </a:r>
                      <a:r>
                        <a:rPr lang="zh-CN" altLang="en-US" sz="1100" b="0" i="0" kern="1200" dirty="0">
                          <a:solidFill>
                            <a:schemeClr val="dk1"/>
                          </a:solidFill>
                          <a:latin typeface="仿宋" panose="02010609060101010101" pitchFamily="49" charset="-122"/>
                          <a:ea typeface="仿宋" panose="02010609060101010101" pitchFamily="49" charset="-122"/>
                          <a:cs typeface="+mn-cs"/>
                        </a:rPr>
                        <a:t>、提前匹配资源的能力能达到</a:t>
                      </a:r>
                      <a:r>
                        <a:rPr lang="en-US" altLang="zh-CN" sz="1100" b="0" i="0" kern="1200" dirty="0">
                          <a:solidFill>
                            <a:schemeClr val="dk1"/>
                          </a:solidFill>
                          <a:latin typeface="仿宋" panose="02010609060101010101" pitchFamily="49" charset="-122"/>
                          <a:ea typeface="仿宋" panose="02010609060101010101" pitchFamily="49" charset="-122"/>
                          <a:cs typeface="+mn-cs"/>
                        </a:rPr>
                        <a:t>80%</a:t>
                      </a:r>
                      <a:r>
                        <a:rPr lang="zh-CN" altLang="en-US" sz="1100" b="0" i="0" kern="1200" dirty="0">
                          <a:solidFill>
                            <a:schemeClr val="dk1"/>
                          </a:solidFill>
                          <a:latin typeface="仿宋" panose="02010609060101010101" pitchFamily="49" charset="-122"/>
                          <a:ea typeface="仿宋" panose="02010609060101010101" pitchFamily="49" charset="-122"/>
                          <a:cs typeface="+mn-cs"/>
                        </a:rPr>
                        <a:t>以上。</a:t>
                      </a:r>
                      <a:r>
                        <a:rPr lang="en-US" altLang="zh-CN" sz="1100" b="0" i="0" kern="1200" dirty="0">
                          <a:solidFill>
                            <a:schemeClr val="dk1"/>
                          </a:solidFill>
                          <a:latin typeface="仿宋" panose="02010609060101010101" pitchFamily="49" charset="-122"/>
                          <a:ea typeface="仿宋" panose="02010609060101010101" pitchFamily="49" charset="-122"/>
                          <a:cs typeface="+mn-cs"/>
                        </a:rPr>
                        <a:t>3</a:t>
                      </a:r>
                      <a:r>
                        <a:rPr lang="zh-CN" altLang="en-US" sz="1100" b="0" i="0" kern="1200" dirty="0">
                          <a:solidFill>
                            <a:schemeClr val="dk1"/>
                          </a:solidFill>
                          <a:latin typeface="仿宋" panose="02010609060101010101" pitchFamily="49" charset="-122"/>
                          <a:ea typeface="仿宋" panose="02010609060101010101" pitchFamily="49" charset="-122"/>
                          <a:cs typeface="+mn-cs"/>
                        </a:rPr>
                        <a:t>、返利政策要全部能够提前预测。</a:t>
                      </a:r>
                      <a:r>
                        <a:rPr lang="en-US" altLang="zh-CN" sz="1100" b="0" i="0" kern="1200" dirty="0">
                          <a:solidFill>
                            <a:schemeClr val="dk1"/>
                          </a:solidFill>
                          <a:latin typeface="仿宋" panose="02010609060101010101" pitchFamily="49" charset="-122"/>
                          <a:ea typeface="仿宋" panose="02010609060101010101" pitchFamily="49" charset="-122"/>
                          <a:cs typeface="+mn-cs"/>
                        </a:rPr>
                        <a:t>4</a:t>
                      </a:r>
                      <a:r>
                        <a:rPr lang="zh-CN" altLang="en-US" sz="1100" b="0" i="0" kern="1200" dirty="0">
                          <a:solidFill>
                            <a:schemeClr val="dk1"/>
                          </a:solidFill>
                          <a:latin typeface="仿宋" panose="02010609060101010101" pitchFamily="49" charset="-122"/>
                          <a:ea typeface="仿宋" panose="02010609060101010101" pitchFamily="49" charset="-122"/>
                          <a:cs typeface="+mn-cs"/>
                        </a:rPr>
                        <a:t>、增加售后的质保时间。</a:t>
                      </a:r>
                      <a:r>
                        <a:rPr lang="en-US" altLang="zh-CN" sz="1100" b="0" i="0" kern="1200" dirty="0">
                          <a:solidFill>
                            <a:schemeClr val="dk1"/>
                          </a:solidFill>
                          <a:latin typeface="仿宋" panose="02010609060101010101" pitchFamily="49" charset="-122"/>
                          <a:ea typeface="仿宋" panose="02010609060101010101" pitchFamily="49" charset="-122"/>
                          <a:cs typeface="+mn-cs"/>
                        </a:rPr>
                        <a:t>5</a:t>
                      </a:r>
                      <a:r>
                        <a:rPr lang="zh-CN" altLang="en-US" sz="1100" b="0" i="0" kern="1200" dirty="0">
                          <a:solidFill>
                            <a:schemeClr val="dk1"/>
                          </a:solidFill>
                          <a:latin typeface="仿宋" panose="02010609060101010101" pitchFamily="49" charset="-122"/>
                          <a:ea typeface="仿宋" panose="02010609060101010101" pitchFamily="49" charset="-122"/>
                          <a:cs typeface="+mn-cs"/>
                        </a:rPr>
                        <a:t>、厂家有掌控市场价格的能力</a:t>
                      </a:r>
                    </a:p>
                  </a:txBody>
                  <a:tcPr marL="9525" marR="9525" marT="9525" marB="0" anchor="ctr"/>
                </a:tc>
                <a:extLst>
                  <a:ext uri="{0D108BD9-81ED-4DB2-BD59-A6C34878D82A}">
                    <a16:rowId xmlns:a16="http://schemas.microsoft.com/office/drawing/2014/main" xmlns="" val="10005"/>
                  </a:ext>
                </a:extLst>
              </a:tr>
              <a:tr h="388144">
                <a:tc>
                  <a:txBody>
                    <a:bodyPr/>
                    <a:lstStyle/>
                    <a:p>
                      <a:pPr algn="ctr" fontAlgn="ctr"/>
                      <a:r>
                        <a:rPr lang="zh-CN" altLang="en-US" sz="1200" b="0" i="0" kern="1200" dirty="0">
                          <a:solidFill>
                            <a:schemeClr val="dk1"/>
                          </a:solidFill>
                          <a:latin typeface="微软雅黑" panose="020B0503020204020204" pitchFamily="34" charset="-122"/>
                          <a:ea typeface="微软雅黑" panose="020B0503020204020204" pitchFamily="34" charset="-122"/>
                          <a:cs typeface="+mn-cs"/>
                        </a:rPr>
                        <a:t>别克</a:t>
                      </a:r>
                    </a:p>
                  </a:txBody>
                  <a:tcPr marL="9525" marR="9525" marT="9525" marB="0" anchor="ctr"/>
                </a:tc>
                <a:tc>
                  <a:txBody>
                    <a:bodyPr/>
                    <a:lstStyle/>
                    <a:p>
                      <a:pPr algn="l" fontAlgn="ctr"/>
                      <a:r>
                        <a:rPr lang="en-US" altLang="zh-CN" sz="1100" b="0" i="0" kern="1200" dirty="0">
                          <a:solidFill>
                            <a:schemeClr val="dk1"/>
                          </a:solidFill>
                          <a:latin typeface="仿宋" panose="02010609060101010101" pitchFamily="49" charset="-122"/>
                          <a:ea typeface="仿宋" panose="02010609060101010101" pitchFamily="49" charset="-122"/>
                          <a:cs typeface="+mn-cs"/>
                        </a:rPr>
                        <a:t>1.</a:t>
                      </a:r>
                      <a:r>
                        <a:rPr lang="zh-CN" altLang="en-US" sz="1100" b="0" i="0" kern="1200" dirty="0">
                          <a:solidFill>
                            <a:schemeClr val="dk1"/>
                          </a:solidFill>
                          <a:latin typeface="仿宋" panose="02010609060101010101" pitchFamily="49" charset="-122"/>
                          <a:ea typeface="仿宋" panose="02010609060101010101" pitchFamily="49" charset="-122"/>
                          <a:cs typeface="+mn-cs"/>
                        </a:rPr>
                        <a:t>加大广宣的投放力度，造势，扩大品牌影响力。</a:t>
                      </a:r>
                      <a:r>
                        <a:rPr lang="en-US" altLang="zh-CN" sz="1100" b="0" i="0" kern="1200" dirty="0">
                          <a:solidFill>
                            <a:schemeClr val="dk1"/>
                          </a:solidFill>
                          <a:latin typeface="仿宋" panose="02010609060101010101" pitchFamily="49" charset="-122"/>
                          <a:ea typeface="仿宋" panose="02010609060101010101" pitchFamily="49" charset="-122"/>
                          <a:cs typeface="+mn-cs"/>
                        </a:rPr>
                        <a:t>2.</a:t>
                      </a:r>
                      <a:r>
                        <a:rPr lang="zh-CN" altLang="en-US" sz="1100" b="0" i="0" kern="1200" dirty="0">
                          <a:solidFill>
                            <a:schemeClr val="dk1"/>
                          </a:solidFill>
                          <a:latin typeface="仿宋" panose="02010609060101010101" pitchFamily="49" charset="-122"/>
                          <a:ea typeface="仿宋" panose="02010609060101010101" pitchFamily="49" charset="-122"/>
                          <a:cs typeface="+mn-cs"/>
                        </a:rPr>
                        <a:t>合理化车型布局，想保持一定的市场地位，丰富产品线，弥补凯越退市造成的影响。另外，对于小型</a:t>
                      </a:r>
                      <a:r>
                        <a:rPr lang="en-US" altLang="zh-CN" sz="1100" b="0" i="0" kern="1200" dirty="0">
                          <a:solidFill>
                            <a:schemeClr val="dk1"/>
                          </a:solidFill>
                          <a:latin typeface="仿宋" panose="02010609060101010101" pitchFamily="49" charset="-122"/>
                          <a:ea typeface="仿宋" panose="02010609060101010101" pitchFamily="49" charset="-122"/>
                          <a:cs typeface="+mn-cs"/>
                        </a:rPr>
                        <a:t>SUV</a:t>
                      </a:r>
                      <a:r>
                        <a:rPr lang="zh-CN" altLang="en-US" sz="1100" b="0" i="0" kern="1200" dirty="0">
                          <a:solidFill>
                            <a:schemeClr val="dk1"/>
                          </a:solidFill>
                          <a:latin typeface="仿宋" panose="02010609060101010101" pitchFamily="49" charset="-122"/>
                          <a:ea typeface="仿宋" panose="02010609060101010101" pitchFamily="49" charset="-122"/>
                          <a:cs typeface="+mn-cs"/>
                        </a:rPr>
                        <a:t>市场，昂科拉竞争力实在不足，应尽快调整产品，占领市场。</a:t>
                      </a:r>
                      <a:r>
                        <a:rPr lang="en-US" altLang="zh-CN" sz="1100" b="0" i="0" kern="1200" dirty="0">
                          <a:solidFill>
                            <a:schemeClr val="dk1"/>
                          </a:solidFill>
                          <a:latin typeface="仿宋" panose="02010609060101010101" pitchFamily="49" charset="-122"/>
                          <a:ea typeface="仿宋" panose="02010609060101010101" pitchFamily="49" charset="-122"/>
                          <a:cs typeface="+mn-cs"/>
                        </a:rPr>
                        <a:t>3.</a:t>
                      </a:r>
                      <a:r>
                        <a:rPr lang="zh-CN" altLang="en-US" sz="1100" b="0" i="0" kern="1200" dirty="0">
                          <a:solidFill>
                            <a:schemeClr val="dk1"/>
                          </a:solidFill>
                          <a:latin typeface="仿宋" panose="02010609060101010101" pitchFamily="49" charset="-122"/>
                          <a:ea typeface="仿宋" panose="02010609060101010101" pitchFamily="49" charset="-122"/>
                          <a:cs typeface="+mn-cs"/>
                        </a:rPr>
                        <a:t>对于工厂新兴衍生业务的开展，实施方案有待完善，不要光喊口号，遥控操作，结果达不到预期，造成经销商和工厂都有损失。建议入店辅导，支持经销商开展好此业务。</a:t>
                      </a:r>
                    </a:p>
                  </a:txBody>
                  <a:tcPr marL="9525" marR="9525" marT="9525" marB="0" anchor="ctr"/>
                </a:tc>
                <a:extLst>
                  <a:ext uri="{0D108BD9-81ED-4DB2-BD59-A6C34878D82A}">
                    <a16:rowId xmlns:a16="http://schemas.microsoft.com/office/drawing/2014/main" xmlns="" val="10006"/>
                  </a:ext>
                </a:extLst>
              </a:tr>
              <a:tr h="375096">
                <a:tc>
                  <a:txBody>
                    <a:bodyPr/>
                    <a:lstStyle/>
                    <a:p>
                      <a:pPr algn="ctr" fontAlgn="ctr"/>
                      <a:r>
                        <a:rPr lang="zh-CN" altLang="en-US" sz="1200" b="0" i="0" kern="1200" dirty="0">
                          <a:solidFill>
                            <a:schemeClr val="dk1"/>
                          </a:solidFill>
                          <a:latin typeface="微软雅黑" panose="020B0503020204020204" pitchFamily="34" charset="-122"/>
                          <a:ea typeface="微软雅黑" panose="020B0503020204020204" pitchFamily="34" charset="-122"/>
                          <a:cs typeface="+mn-cs"/>
                        </a:rPr>
                        <a:t>宝马</a:t>
                      </a:r>
                    </a:p>
                  </a:txBody>
                  <a:tcPr marL="9525" marR="9525" marT="9525" marB="0" anchor="ctr"/>
                </a:tc>
                <a:tc>
                  <a:txBody>
                    <a:bodyPr/>
                    <a:lstStyle/>
                    <a:p>
                      <a:pPr algn="l" fontAlgn="ctr"/>
                      <a:r>
                        <a:rPr lang="zh-CN" altLang="en-US" sz="1100" b="0" i="0" kern="1200" dirty="0">
                          <a:solidFill>
                            <a:schemeClr val="dk1"/>
                          </a:solidFill>
                          <a:latin typeface="仿宋" panose="02010609060101010101" pitchFamily="49" charset="-122"/>
                          <a:ea typeface="仿宋" panose="02010609060101010101" pitchFamily="49" charset="-122"/>
                          <a:cs typeface="+mn-cs"/>
                        </a:rPr>
                        <a:t>平衡资源供给，不要一味为了增加市场份额不断提升目标量，应该合理制定供应；不要一味增加经销商数量，而应该对经销商数量给予控制，保证经销商的分布合理性以及盈利能力；加大对经销商的支持力度，提升返利点数，协助经销商稳定市场价格走向；在新产品定价上保持我们的竞争优势，合理定价；新产品研发上多听取中国市场客户的声音，不要自以为是</a:t>
                      </a:r>
                    </a:p>
                  </a:txBody>
                  <a:tcPr marL="9525" marR="9525" marT="9525" marB="0" anchor="ctr"/>
                </a:tc>
                <a:extLst>
                  <a:ext uri="{0D108BD9-81ED-4DB2-BD59-A6C34878D82A}">
                    <a16:rowId xmlns:a16="http://schemas.microsoft.com/office/drawing/2014/main" xmlns="" val="10007"/>
                  </a:ext>
                </a:extLst>
              </a:tr>
              <a:tr h="375096">
                <a:tc>
                  <a:txBody>
                    <a:bodyPr/>
                    <a:lstStyle/>
                    <a:p>
                      <a:pPr algn="ctr" fontAlgn="ctr"/>
                      <a:r>
                        <a:rPr lang="zh-CN" altLang="en-US" sz="1200" b="0" i="0" kern="1200" dirty="0">
                          <a:solidFill>
                            <a:schemeClr val="dk1"/>
                          </a:solidFill>
                          <a:latin typeface="微软雅黑" panose="020B0503020204020204" pitchFamily="34" charset="-122"/>
                          <a:ea typeface="微软雅黑" panose="020B0503020204020204" pitchFamily="34" charset="-122"/>
                          <a:cs typeface="+mn-cs"/>
                        </a:rPr>
                        <a:t>福特</a:t>
                      </a:r>
                    </a:p>
                  </a:txBody>
                  <a:tcPr marL="9525" marR="9525" marT="9525" marB="0" anchor="ctr"/>
                </a:tc>
                <a:tc>
                  <a:txBody>
                    <a:bodyPr/>
                    <a:lstStyle/>
                    <a:p>
                      <a:pPr algn="l" fontAlgn="ctr"/>
                      <a:r>
                        <a:rPr lang="zh-CN" altLang="en-US" sz="1100" b="0" i="0" kern="1200" dirty="0">
                          <a:solidFill>
                            <a:schemeClr val="dk1"/>
                          </a:solidFill>
                          <a:latin typeface="仿宋" panose="02010609060101010101" pitchFamily="49" charset="-122"/>
                          <a:ea typeface="仿宋" panose="02010609060101010101" pitchFamily="49" charset="-122"/>
                          <a:cs typeface="+mn-cs"/>
                        </a:rPr>
                        <a:t>加强主动与经销商进行沟通，在于经销商任务达成给予更多自主权有效降低经销商库存压力加大宣传力度提升产品知名度以便帮助经销商</a:t>
                      </a:r>
                    </a:p>
                  </a:txBody>
                  <a:tcPr marL="9525" marR="9525" marT="9525" marB="0" anchor="ctr"/>
                </a:tc>
                <a:extLst>
                  <a:ext uri="{0D108BD9-81ED-4DB2-BD59-A6C34878D82A}">
                    <a16:rowId xmlns:a16="http://schemas.microsoft.com/office/drawing/2014/main" xmlns="" val="10008"/>
                  </a:ext>
                </a:extLst>
              </a:tr>
              <a:tr h="244819">
                <a:tc>
                  <a:txBody>
                    <a:bodyPr/>
                    <a:lstStyle/>
                    <a:p>
                      <a:pPr algn="ctr" fontAlgn="ctr"/>
                      <a:endParaRPr lang="zh-CN" altLang="en-US" sz="1200" b="0" i="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algn="l" fontAlgn="ctr"/>
                      <a:r>
                        <a:rPr lang="en-US" altLang="zh-CN" sz="1100" b="0" i="0" kern="1200" dirty="0" smtClean="0">
                          <a:solidFill>
                            <a:schemeClr val="dk1"/>
                          </a:solidFill>
                          <a:latin typeface="仿宋" panose="02010609060101010101" pitchFamily="49" charset="-122"/>
                          <a:ea typeface="仿宋" panose="02010609060101010101" pitchFamily="49" charset="-122"/>
                          <a:cs typeface="+mn-cs"/>
                        </a:rPr>
                        <a:t>......</a:t>
                      </a:r>
                      <a:endParaRPr lang="zh-CN" altLang="en-US" sz="1100" b="0" i="0" kern="1200" dirty="0">
                        <a:solidFill>
                          <a:schemeClr val="dk1"/>
                        </a:solidFill>
                        <a:latin typeface="仿宋" panose="02010609060101010101" pitchFamily="49" charset="-122"/>
                        <a:ea typeface="仿宋" panose="02010609060101010101" pitchFamily="49" charset="-122"/>
                        <a:cs typeface="+mn-cs"/>
                      </a:endParaRPr>
                    </a:p>
                  </a:txBody>
                  <a:tcPr marL="9525" marR="9525" marT="9525" marB="0"/>
                </a:tc>
              </a:tr>
            </a:tbl>
          </a:graphicData>
        </a:graphic>
      </p:graphicFrame>
      <p:graphicFrame>
        <p:nvGraphicFramePr>
          <p:cNvPr id="10" name="内容占位符 10"/>
          <p:cNvGraphicFramePr>
            <a:graphicFrameLocks/>
          </p:cNvGraphicFramePr>
          <p:nvPr>
            <p:extLst>
              <p:ext uri="{D42A27DB-BD31-4B8C-83A1-F6EECF244321}">
                <p14:modId xmlns:p14="http://schemas.microsoft.com/office/powerpoint/2010/main" val="722345888"/>
              </p:ext>
            </p:extLst>
          </p:nvPr>
        </p:nvGraphicFramePr>
        <p:xfrm>
          <a:off x="6167438" y="1102608"/>
          <a:ext cx="5695332" cy="5210510"/>
        </p:xfrm>
        <a:graphic>
          <a:graphicData uri="http://schemas.openxmlformats.org/drawingml/2006/table">
            <a:tbl>
              <a:tblPr firstRow="1">
                <a:tableStyleId>{85BE263C-DBD7-4A20-BB59-AAB30ACAA65A}</a:tableStyleId>
              </a:tblPr>
              <a:tblGrid>
                <a:gridCol w="609143">
                  <a:extLst>
                    <a:ext uri="{9D8B030D-6E8A-4147-A177-3AD203B41FA5}">
                      <a16:colId xmlns:a16="http://schemas.microsoft.com/office/drawing/2014/main" xmlns="" val="20000"/>
                    </a:ext>
                  </a:extLst>
                </a:gridCol>
                <a:gridCol w="5086189">
                  <a:extLst>
                    <a:ext uri="{9D8B030D-6E8A-4147-A177-3AD203B41FA5}">
                      <a16:colId xmlns:a16="http://schemas.microsoft.com/office/drawing/2014/main" xmlns="" val="20001"/>
                    </a:ext>
                  </a:extLst>
                </a:gridCol>
              </a:tblGrid>
              <a:tr h="301915">
                <a:tc>
                  <a:txBody>
                    <a:bodyPr/>
                    <a:lstStyle/>
                    <a:p>
                      <a:pPr algn="ctr"/>
                      <a:r>
                        <a:rPr lang="zh-CN" altLang="en-US" sz="1400" b="1" i="0" dirty="0">
                          <a:latin typeface="+mn-lt"/>
                          <a:ea typeface="+mn-ea"/>
                        </a:rPr>
                        <a:t>品牌</a:t>
                      </a:r>
                      <a:endParaRPr lang="zh-CN" altLang="en-US" sz="1400" b="1" i="0" dirty="0">
                        <a:latin typeface="+mn-ea"/>
                        <a:ea typeface="+mn-ea"/>
                      </a:endParaRPr>
                    </a:p>
                  </a:txBody>
                  <a:tcPr marL="54000" marR="54000" marT="27000" marB="27000" anchor="ctr"/>
                </a:tc>
                <a:tc>
                  <a:txBody>
                    <a:bodyPr/>
                    <a:lstStyle/>
                    <a:p>
                      <a:pPr algn="ctr"/>
                      <a:r>
                        <a:rPr lang="zh-CN" altLang="en-US" sz="1400" b="1" i="0" dirty="0">
                          <a:latin typeface="+mn-ea"/>
                          <a:ea typeface="+mn-ea"/>
                        </a:rPr>
                        <a:t>对中国汽车流通协会的建议</a:t>
                      </a:r>
                    </a:p>
                  </a:txBody>
                  <a:tcPr marL="54000" marR="54000" marT="27000" marB="27000" anchor="ctr"/>
                </a:tc>
                <a:extLst>
                  <a:ext uri="{0D108BD9-81ED-4DB2-BD59-A6C34878D82A}">
                    <a16:rowId xmlns:a16="http://schemas.microsoft.com/office/drawing/2014/main" xmlns="" val="10000"/>
                  </a:ext>
                </a:extLst>
              </a:tr>
              <a:tr h="708275">
                <a:tc>
                  <a:txBody>
                    <a:bodyPr/>
                    <a:lstStyle/>
                    <a:p>
                      <a:pPr algn="ctr" fontAlgn="ctr"/>
                      <a:r>
                        <a:rPr lang="zh-CN" altLang="en-US" sz="1200" b="0" i="0" kern="1200" dirty="0">
                          <a:solidFill>
                            <a:schemeClr val="dk1"/>
                          </a:solidFill>
                          <a:latin typeface="微软雅黑" panose="020B0503020204020204" pitchFamily="34" charset="-122"/>
                          <a:ea typeface="微软雅黑" panose="020B0503020204020204" pitchFamily="34" charset="-122"/>
                          <a:cs typeface="+mn-cs"/>
                        </a:rPr>
                        <a:t>奥迪</a:t>
                      </a:r>
                    </a:p>
                  </a:txBody>
                  <a:tcPr marL="9525" marR="9525" marT="9525"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altLang="zh-CN" sz="1100" b="0" i="0" kern="1200" dirty="0">
                          <a:solidFill>
                            <a:schemeClr val="dk1"/>
                          </a:solidFill>
                          <a:latin typeface="仿宋" panose="02010609060101010101" pitchFamily="49" charset="-122"/>
                          <a:ea typeface="仿宋" panose="02010609060101010101" pitchFamily="49" charset="-122"/>
                          <a:cs typeface="+mn-cs"/>
                        </a:rPr>
                        <a:t>1</a:t>
                      </a:r>
                      <a:r>
                        <a:rPr lang="zh-CN" altLang="en-US" sz="1100" b="0" i="0" kern="1200" dirty="0">
                          <a:solidFill>
                            <a:schemeClr val="dk1"/>
                          </a:solidFill>
                          <a:latin typeface="仿宋" panose="02010609060101010101" pitchFamily="49" charset="-122"/>
                          <a:ea typeface="仿宋" panose="02010609060101010101" pitchFamily="49" charset="-122"/>
                          <a:cs typeface="+mn-cs"/>
                        </a:rPr>
                        <a:t>、在努力规范自我约束的前提下对规范企业提供切实有效的政策支持，针对那些扰乱市场违规乱纪的胀乱差的实行零容忍。</a:t>
                      </a:r>
                      <a:r>
                        <a:rPr lang="en-US" altLang="zh-CN" sz="1100" b="0" i="0" kern="1200" dirty="0">
                          <a:solidFill>
                            <a:schemeClr val="dk1"/>
                          </a:solidFill>
                          <a:latin typeface="仿宋" panose="02010609060101010101" pitchFamily="49" charset="-122"/>
                          <a:ea typeface="仿宋" panose="02010609060101010101" pitchFamily="49" charset="-122"/>
                          <a:cs typeface="+mn-cs"/>
                        </a:rPr>
                        <a:t>2</a:t>
                      </a:r>
                      <a:r>
                        <a:rPr lang="zh-CN" altLang="en-US" sz="1100" b="0" i="0" kern="1200" dirty="0">
                          <a:solidFill>
                            <a:schemeClr val="dk1"/>
                          </a:solidFill>
                          <a:latin typeface="仿宋" panose="02010609060101010101" pitchFamily="49" charset="-122"/>
                          <a:ea typeface="仿宋" panose="02010609060101010101" pitchFamily="49" charset="-122"/>
                          <a:cs typeface="+mn-cs"/>
                        </a:rPr>
                        <a:t>、创造良好的舆论环境</a:t>
                      </a:r>
                      <a:r>
                        <a:rPr lang="zh-CN" altLang="en-US" sz="1100" b="0" i="0" kern="1200" dirty="0" smtClean="0">
                          <a:solidFill>
                            <a:schemeClr val="dk1"/>
                          </a:solidFill>
                          <a:latin typeface="仿宋" panose="02010609060101010101" pitchFamily="49" charset="-122"/>
                          <a:ea typeface="仿宋" panose="02010609060101010101" pitchFamily="49" charset="-122"/>
                          <a:cs typeface="+mn-cs"/>
                        </a:rPr>
                        <a:t>针对那些</a:t>
                      </a:r>
                      <a:r>
                        <a:rPr lang="zh-CN" altLang="en-US" sz="1100" b="0" i="0" kern="1200" dirty="0">
                          <a:solidFill>
                            <a:schemeClr val="dk1"/>
                          </a:solidFill>
                          <a:latin typeface="仿宋" panose="02010609060101010101" pitchFamily="49" charset="-122"/>
                          <a:ea typeface="仿宋" panose="02010609060101010101" pitchFamily="49" charset="-122"/>
                          <a:cs typeface="+mn-cs"/>
                        </a:rPr>
                        <a:t>以唯恐天下不乱的媒体说不。</a:t>
                      </a:r>
                      <a:r>
                        <a:rPr lang="en-US" altLang="zh-CN" sz="1100" b="0" i="0" kern="1200" dirty="0">
                          <a:solidFill>
                            <a:schemeClr val="dk1"/>
                          </a:solidFill>
                          <a:latin typeface="仿宋" panose="02010609060101010101" pitchFamily="49" charset="-122"/>
                          <a:ea typeface="仿宋" panose="02010609060101010101" pitchFamily="49" charset="-122"/>
                          <a:cs typeface="+mn-cs"/>
                        </a:rPr>
                        <a:t>3</a:t>
                      </a:r>
                      <a:r>
                        <a:rPr lang="zh-CN" altLang="en-US" sz="1100" b="0" i="0" kern="1200" dirty="0">
                          <a:solidFill>
                            <a:schemeClr val="dk1"/>
                          </a:solidFill>
                          <a:latin typeface="仿宋" panose="02010609060101010101" pitchFamily="49" charset="-122"/>
                          <a:ea typeface="仿宋" panose="02010609060101010101" pitchFamily="49" charset="-122"/>
                          <a:cs typeface="+mn-cs"/>
                        </a:rPr>
                        <a:t>、积极协调主机厂与经销商之间的诉求，改变目前以生产方为主导的经营模式。</a:t>
                      </a:r>
                    </a:p>
                  </a:txBody>
                  <a:tcPr marL="9525" marR="9525" marT="9525" marB="0" anchor="ctr"/>
                </a:tc>
                <a:extLst>
                  <a:ext uri="{0D108BD9-81ED-4DB2-BD59-A6C34878D82A}">
                    <a16:rowId xmlns:a16="http://schemas.microsoft.com/office/drawing/2014/main" xmlns="" val="656468822"/>
                  </a:ext>
                </a:extLst>
              </a:tr>
              <a:tr h="404233">
                <a:tc>
                  <a:txBody>
                    <a:bodyPr/>
                    <a:lstStyle/>
                    <a:p>
                      <a:pPr algn="ctr" fontAlgn="ctr"/>
                      <a:r>
                        <a:rPr lang="zh-CN" altLang="en-US" sz="1200" b="0" i="0" kern="1200" dirty="0">
                          <a:solidFill>
                            <a:schemeClr val="dk1"/>
                          </a:solidFill>
                          <a:latin typeface="微软雅黑" panose="020B0503020204020204" pitchFamily="34" charset="-122"/>
                          <a:ea typeface="微软雅黑" panose="020B0503020204020204" pitchFamily="34" charset="-122"/>
                          <a:cs typeface="+mn-cs"/>
                        </a:rPr>
                        <a:t>现代</a:t>
                      </a:r>
                    </a:p>
                  </a:txBody>
                  <a:tcPr marL="9525" marR="9525" marT="9525"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zh-CN" altLang="en-US" sz="1100" b="0" i="0" kern="1200" dirty="0">
                          <a:solidFill>
                            <a:schemeClr val="dk1"/>
                          </a:solidFill>
                          <a:latin typeface="仿宋" panose="02010609060101010101" pitchFamily="49" charset="-122"/>
                          <a:ea typeface="仿宋" panose="02010609060101010101" pitchFamily="49" charset="-122"/>
                          <a:cs typeface="+mn-cs"/>
                        </a:rPr>
                        <a:t>切实体会到经销商的难处，为经销商存在的库存大，资金压力大得到缓解，帮助经销商解决主机厂给下达的库存指标</a:t>
                      </a:r>
                    </a:p>
                  </a:txBody>
                  <a:tcPr marL="9525" marR="9525" marT="9525" marB="0" anchor="ctr"/>
                </a:tc>
                <a:extLst>
                  <a:ext uri="{0D108BD9-81ED-4DB2-BD59-A6C34878D82A}">
                    <a16:rowId xmlns:a16="http://schemas.microsoft.com/office/drawing/2014/main" xmlns="" val="10002"/>
                  </a:ext>
                </a:extLst>
              </a:tr>
              <a:tr h="404233">
                <a:tc>
                  <a:txBody>
                    <a:bodyPr/>
                    <a:lstStyle/>
                    <a:p>
                      <a:pPr algn="ctr" fontAlgn="ctr"/>
                      <a:r>
                        <a:rPr lang="zh-CN" altLang="en-US" sz="1200" b="0" i="0" kern="1200" dirty="0">
                          <a:solidFill>
                            <a:schemeClr val="dk1"/>
                          </a:solidFill>
                          <a:latin typeface="微软雅黑" panose="020B0503020204020204" pitchFamily="34" charset="-122"/>
                          <a:ea typeface="微软雅黑" panose="020B0503020204020204" pitchFamily="34" charset="-122"/>
                          <a:cs typeface="+mn-cs"/>
                        </a:rPr>
                        <a:t>福特</a:t>
                      </a:r>
                    </a:p>
                  </a:txBody>
                  <a:tcPr marL="9525" marR="9525" marT="9525"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zh-CN" altLang="en-US" sz="1100" b="0" i="0" kern="1200" dirty="0">
                          <a:solidFill>
                            <a:schemeClr val="dk1"/>
                          </a:solidFill>
                          <a:latin typeface="仿宋" panose="02010609060101010101" pitchFamily="49" charset="-122"/>
                          <a:ea typeface="仿宋" panose="02010609060101010101" pitchFamily="49" charset="-122"/>
                          <a:cs typeface="+mn-cs"/>
                        </a:rPr>
                        <a:t>通过协会能真正反馈出经销商的实际经营情况，从采集到的数据</a:t>
                      </a:r>
                      <a:r>
                        <a:rPr lang="zh-CN" altLang="en-US" sz="1100" b="0" i="0" kern="1200" dirty="0" smtClean="0">
                          <a:solidFill>
                            <a:schemeClr val="dk1"/>
                          </a:solidFill>
                          <a:latin typeface="仿宋" panose="02010609060101010101" pitchFamily="49" charset="-122"/>
                          <a:ea typeface="仿宋" panose="02010609060101010101" pitchFamily="49" charset="-122"/>
                          <a:cs typeface="+mn-cs"/>
                        </a:rPr>
                        <a:t>挖掘真正</a:t>
                      </a:r>
                      <a:r>
                        <a:rPr lang="zh-CN" altLang="en-US" sz="1100" b="0" i="0" kern="1200" dirty="0">
                          <a:solidFill>
                            <a:schemeClr val="dk1"/>
                          </a:solidFill>
                          <a:latin typeface="仿宋" panose="02010609060101010101" pitchFamily="49" charset="-122"/>
                          <a:ea typeface="仿宋" panose="02010609060101010101" pitchFamily="49" charset="-122"/>
                          <a:cs typeface="+mn-cs"/>
                        </a:rPr>
                        <a:t>的问题所在，并以有效的方式传达到厂家，为经销商客观公正表达建议。</a:t>
                      </a:r>
                    </a:p>
                  </a:txBody>
                  <a:tcPr marL="9525" marR="9525" marT="9525" marB="0" anchor="ctr"/>
                </a:tc>
                <a:extLst>
                  <a:ext uri="{0D108BD9-81ED-4DB2-BD59-A6C34878D82A}">
                    <a16:rowId xmlns:a16="http://schemas.microsoft.com/office/drawing/2014/main" xmlns="" val="10003"/>
                  </a:ext>
                </a:extLst>
              </a:tr>
              <a:tr h="404233">
                <a:tc>
                  <a:txBody>
                    <a:bodyPr/>
                    <a:lstStyle/>
                    <a:p>
                      <a:pPr algn="ctr" fontAlgn="ctr"/>
                      <a:r>
                        <a:rPr lang="zh-CN" altLang="en-US" sz="1200" b="0" i="0" kern="1200" dirty="0">
                          <a:solidFill>
                            <a:schemeClr val="dk1"/>
                          </a:solidFill>
                          <a:latin typeface="微软雅黑" panose="020B0503020204020204" pitchFamily="34" charset="-122"/>
                          <a:ea typeface="微软雅黑" panose="020B0503020204020204" pitchFamily="34" charset="-122"/>
                          <a:cs typeface="+mn-cs"/>
                        </a:rPr>
                        <a:t>宝马</a:t>
                      </a:r>
                    </a:p>
                  </a:txBody>
                  <a:tcPr marL="9525" marR="9525" marT="9525" marB="0" anchor="ctr"/>
                </a:tc>
                <a:tc>
                  <a:txBody>
                    <a:bodyPr/>
                    <a:lstStyle/>
                    <a:p>
                      <a:pPr algn="l" fontAlgn="ctr"/>
                      <a:r>
                        <a:rPr lang="zh-CN" altLang="en-US" sz="1100" b="0" i="0" kern="1200" dirty="0">
                          <a:solidFill>
                            <a:schemeClr val="dk1"/>
                          </a:solidFill>
                          <a:latin typeface="仿宋" panose="02010609060101010101" pitchFamily="49" charset="-122"/>
                          <a:ea typeface="仿宋" panose="02010609060101010101" pitchFamily="49" charset="-122"/>
                          <a:cs typeface="+mn-cs"/>
                        </a:rPr>
                        <a:t>流通协会定期收集和了解经销商和厂商之间的共性问题，帮助经销商建立与厂家的平等沟通渠道。</a:t>
                      </a:r>
                    </a:p>
                  </a:txBody>
                  <a:tcPr marL="9525" marR="9525" marT="9525" marB="0" anchor="ctr"/>
                </a:tc>
                <a:extLst>
                  <a:ext uri="{0D108BD9-81ED-4DB2-BD59-A6C34878D82A}">
                    <a16:rowId xmlns:a16="http://schemas.microsoft.com/office/drawing/2014/main" xmlns="" val="10004"/>
                  </a:ext>
                </a:extLst>
              </a:tr>
              <a:tr h="404233">
                <a:tc>
                  <a:txBody>
                    <a:bodyPr/>
                    <a:lstStyle/>
                    <a:p>
                      <a:pPr algn="ctr" fontAlgn="ctr"/>
                      <a:r>
                        <a:rPr lang="zh-CN" altLang="en-US" sz="1200" b="0" i="0" kern="1200" dirty="0">
                          <a:solidFill>
                            <a:schemeClr val="dk1"/>
                          </a:solidFill>
                          <a:latin typeface="微软雅黑" panose="020B0503020204020204" pitchFamily="34" charset="-122"/>
                          <a:ea typeface="微软雅黑" panose="020B0503020204020204" pitchFamily="34" charset="-122"/>
                          <a:cs typeface="+mn-cs"/>
                        </a:rPr>
                        <a:t>长安</a:t>
                      </a:r>
                    </a:p>
                  </a:txBody>
                  <a:tcPr marL="9525" marR="9525" marT="9525" marB="0" anchor="ctr"/>
                </a:tc>
                <a:tc>
                  <a:txBody>
                    <a:bodyPr/>
                    <a:lstStyle/>
                    <a:p>
                      <a:pPr algn="l" fontAlgn="ctr"/>
                      <a:r>
                        <a:rPr lang="zh-CN" altLang="en-US" sz="1100" b="0" i="0" kern="1200" dirty="0">
                          <a:solidFill>
                            <a:schemeClr val="dk1"/>
                          </a:solidFill>
                          <a:latin typeface="仿宋" panose="02010609060101010101" pitchFamily="49" charset="-122"/>
                          <a:ea typeface="仿宋" panose="02010609060101010101" pitchFamily="49" charset="-122"/>
                          <a:cs typeface="+mn-cs"/>
                        </a:rPr>
                        <a:t>希望中国流通协会</a:t>
                      </a:r>
                      <a:r>
                        <a:rPr lang="en-US" altLang="zh-CN" sz="1100" b="0" i="0" kern="1200" dirty="0">
                          <a:solidFill>
                            <a:schemeClr val="dk1"/>
                          </a:solidFill>
                          <a:latin typeface="仿宋" panose="02010609060101010101" pitchFamily="49" charset="-122"/>
                          <a:ea typeface="仿宋" panose="02010609060101010101" pitchFamily="49" charset="-122"/>
                          <a:cs typeface="+mn-cs"/>
                        </a:rPr>
                        <a:t>2017</a:t>
                      </a:r>
                      <a:r>
                        <a:rPr lang="zh-CN" altLang="en-US" sz="1100" b="0" i="0" kern="1200" dirty="0">
                          <a:solidFill>
                            <a:schemeClr val="dk1"/>
                          </a:solidFill>
                          <a:latin typeface="仿宋" panose="02010609060101010101" pitchFamily="49" charset="-122"/>
                          <a:ea typeface="仿宋" panose="02010609060101010101" pitchFamily="49" charset="-122"/>
                          <a:cs typeface="+mn-cs"/>
                        </a:rPr>
                        <a:t>年推到加快网络建设，建设新能源网络，搭建厂商交流平台、论坛研讨会。</a:t>
                      </a:r>
                    </a:p>
                  </a:txBody>
                  <a:tcPr marL="9525" marR="9525" marT="9525" marB="0" anchor="ctr"/>
                </a:tc>
                <a:extLst>
                  <a:ext uri="{0D108BD9-81ED-4DB2-BD59-A6C34878D82A}">
                    <a16:rowId xmlns:a16="http://schemas.microsoft.com/office/drawing/2014/main" xmlns="" val="10005"/>
                  </a:ext>
                </a:extLst>
              </a:tr>
              <a:tr h="708275">
                <a:tc>
                  <a:txBody>
                    <a:bodyPr/>
                    <a:lstStyle/>
                    <a:p>
                      <a:pPr algn="ctr" fontAlgn="ctr"/>
                      <a:r>
                        <a:rPr lang="zh-CN" altLang="en-US" sz="1200" b="0" i="0" kern="1200" dirty="0">
                          <a:solidFill>
                            <a:schemeClr val="dk1"/>
                          </a:solidFill>
                          <a:latin typeface="微软雅黑" panose="020B0503020204020204" pitchFamily="34" charset="-122"/>
                          <a:ea typeface="微软雅黑" panose="020B0503020204020204" pitchFamily="34" charset="-122"/>
                          <a:cs typeface="+mn-cs"/>
                        </a:rPr>
                        <a:t>起亚</a:t>
                      </a:r>
                    </a:p>
                  </a:txBody>
                  <a:tcPr marL="9525" marR="9525" marT="9525" marB="0" anchor="ctr"/>
                </a:tc>
                <a:tc>
                  <a:txBody>
                    <a:bodyPr/>
                    <a:lstStyle/>
                    <a:p>
                      <a:pPr algn="l" fontAlgn="ctr"/>
                      <a:r>
                        <a:rPr lang="zh-CN" altLang="en-US" sz="1100" b="0" i="0" kern="1200" dirty="0">
                          <a:solidFill>
                            <a:schemeClr val="dk1"/>
                          </a:solidFill>
                          <a:latin typeface="仿宋" panose="02010609060101010101" pitchFamily="49" charset="-122"/>
                          <a:ea typeface="仿宋" panose="02010609060101010101" pitchFamily="49" charset="-122"/>
                          <a:cs typeface="+mn-cs"/>
                        </a:rPr>
                        <a:t>做好厂家和经销商沟通的桥梁，在市场不景气的情况下，对超过合理库存范围的，应由厂家承担。对厂家和经销商的不平等关系到进行干预和调整，对于经销商亏损面超过</a:t>
                      </a:r>
                      <a:r>
                        <a:rPr lang="en-US" altLang="zh-CN" sz="1100" b="0" i="0" kern="1200" dirty="0">
                          <a:solidFill>
                            <a:schemeClr val="dk1"/>
                          </a:solidFill>
                          <a:latin typeface="仿宋" panose="02010609060101010101" pitchFamily="49" charset="-122"/>
                          <a:ea typeface="仿宋" panose="02010609060101010101" pitchFamily="49" charset="-122"/>
                          <a:cs typeface="+mn-cs"/>
                        </a:rPr>
                        <a:t>50%</a:t>
                      </a:r>
                      <a:r>
                        <a:rPr lang="zh-CN" altLang="en-US" sz="1100" b="0" i="0" kern="1200" dirty="0">
                          <a:solidFill>
                            <a:schemeClr val="dk1"/>
                          </a:solidFill>
                          <a:latin typeface="仿宋" panose="02010609060101010101" pitchFamily="49" charset="-122"/>
                          <a:ea typeface="仿宋" panose="02010609060101010101" pitchFamily="49" charset="-122"/>
                          <a:cs typeface="+mn-cs"/>
                        </a:rPr>
                        <a:t>的品牌，要求品牌调整商务政策。对于出现严重价格倒挂的车型，要求厂家调整对经销商的售价，保证经销商的利益。</a:t>
                      </a:r>
                    </a:p>
                  </a:txBody>
                  <a:tcPr marL="9525" marR="9525" marT="9525" marB="0" anchor="ctr"/>
                </a:tc>
                <a:extLst>
                  <a:ext uri="{0D108BD9-81ED-4DB2-BD59-A6C34878D82A}">
                    <a16:rowId xmlns:a16="http://schemas.microsoft.com/office/drawing/2014/main" xmlns="" val="10006"/>
                  </a:ext>
                </a:extLst>
              </a:tr>
              <a:tr h="708275">
                <a:tc>
                  <a:txBody>
                    <a:bodyPr/>
                    <a:lstStyle/>
                    <a:p>
                      <a:pPr algn="ctr" fontAlgn="ctr"/>
                      <a:r>
                        <a:rPr lang="zh-CN" altLang="en-US" sz="1200" b="0" i="0" kern="1200" dirty="0">
                          <a:solidFill>
                            <a:schemeClr val="dk1"/>
                          </a:solidFill>
                          <a:latin typeface="微软雅黑" panose="020B0503020204020204" pitchFamily="34" charset="-122"/>
                          <a:ea typeface="微软雅黑" panose="020B0503020204020204" pitchFamily="34" charset="-122"/>
                          <a:cs typeface="+mn-cs"/>
                        </a:rPr>
                        <a:t>斯柯达</a:t>
                      </a:r>
                    </a:p>
                  </a:txBody>
                  <a:tcPr marL="9525" marR="9525" marT="9525" marB="0" anchor="ctr"/>
                </a:tc>
                <a:tc>
                  <a:txBody>
                    <a:bodyPr/>
                    <a:lstStyle/>
                    <a:p>
                      <a:pPr algn="l" fontAlgn="ctr"/>
                      <a:r>
                        <a:rPr lang="zh-CN" altLang="en-US" sz="1100" b="0" i="0" kern="1200" dirty="0">
                          <a:solidFill>
                            <a:schemeClr val="dk1"/>
                          </a:solidFill>
                          <a:latin typeface="仿宋" panose="02010609060101010101" pitchFamily="49" charset="-122"/>
                          <a:ea typeface="仿宋" panose="02010609060101010101" pitchFamily="49" charset="-122"/>
                          <a:cs typeface="+mn-cs"/>
                        </a:rPr>
                        <a:t>把本次调研的情况如实的表达给厂家，让厂家尽快动起来，第三季度是很不稳定时间，厂家应及时的调整战略，确保顺利过渡</a:t>
                      </a:r>
                      <a:r>
                        <a:rPr lang="en-US" altLang="zh-CN" sz="1100" b="0" i="0" kern="1200" dirty="0">
                          <a:solidFill>
                            <a:schemeClr val="dk1"/>
                          </a:solidFill>
                          <a:latin typeface="仿宋" panose="02010609060101010101" pitchFamily="49" charset="-122"/>
                          <a:ea typeface="仿宋" panose="02010609060101010101" pitchFamily="49" charset="-122"/>
                          <a:cs typeface="+mn-cs"/>
                        </a:rPr>
                        <a:t>2017</a:t>
                      </a:r>
                      <a:r>
                        <a:rPr lang="zh-CN" altLang="en-US" sz="1100" b="0" i="0" kern="1200" dirty="0">
                          <a:solidFill>
                            <a:schemeClr val="dk1"/>
                          </a:solidFill>
                          <a:latin typeface="仿宋" panose="02010609060101010101" pitchFamily="49" charset="-122"/>
                          <a:ea typeface="仿宋" panose="02010609060101010101" pitchFamily="49" charset="-122"/>
                          <a:cs typeface="+mn-cs"/>
                        </a:rPr>
                        <a:t>年。</a:t>
                      </a:r>
                      <a:r>
                        <a:rPr lang="en-US" altLang="zh-CN" sz="1100" b="0" i="0" kern="1200" dirty="0">
                          <a:solidFill>
                            <a:schemeClr val="dk1"/>
                          </a:solidFill>
                          <a:latin typeface="仿宋" panose="02010609060101010101" pitchFamily="49" charset="-122"/>
                          <a:ea typeface="仿宋" panose="02010609060101010101" pitchFamily="49" charset="-122"/>
                          <a:cs typeface="+mn-cs"/>
                        </a:rPr>
                        <a:t>2018</a:t>
                      </a:r>
                      <a:r>
                        <a:rPr lang="zh-CN" altLang="en-US" sz="1100" b="0" i="0" kern="1200" dirty="0">
                          <a:solidFill>
                            <a:schemeClr val="dk1"/>
                          </a:solidFill>
                          <a:latin typeface="仿宋" panose="02010609060101010101" pitchFamily="49" charset="-122"/>
                          <a:ea typeface="仿宋" panose="02010609060101010101" pitchFamily="49" charset="-122"/>
                          <a:cs typeface="+mn-cs"/>
                        </a:rPr>
                        <a:t>年新政的陆续执行，及购置税减免取消，无疑是很痛苦的一年，不通过最后半年及时调整，全国将会有很多经销商都要倒闭。希望流动协会把经销商生存的渴求表达给厂家。</a:t>
                      </a:r>
                    </a:p>
                  </a:txBody>
                  <a:tcPr marL="9525" marR="9525" marT="9525" marB="0" anchor="ctr"/>
                </a:tc>
                <a:extLst>
                  <a:ext uri="{0D108BD9-81ED-4DB2-BD59-A6C34878D82A}">
                    <a16:rowId xmlns:a16="http://schemas.microsoft.com/office/drawing/2014/main" xmlns="" val="10007"/>
                  </a:ext>
                </a:extLst>
              </a:tr>
              <a:tr h="533685">
                <a:tc>
                  <a:txBody>
                    <a:bodyPr/>
                    <a:lstStyle/>
                    <a:p>
                      <a:pPr algn="ctr" fontAlgn="ctr"/>
                      <a:r>
                        <a:rPr lang="zh-CN" altLang="en-US" sz="1200" b="0" i="0" kern="1200" dirty="0">
                          <a:solidFill>
                            <a:schemeClr val="dk1"/>
                          </a:solidFill>
                          <a:latin typeface="微软雅黑" panose="020B0503020204020204" pitchFamily="34" charset="-122"/>
                          <a:ea typeface="微软雅黑" panose="020B0503020204020204" pitchFamily="34" charset="-122"/>
                          <a:cs typeface="+mn-cs"/>
                        </a:rPr>
                        <a:t>别克</a:t>
                      </a:r>
                    </a:p>
                  </a:txBody>
                  <a:tcPr marL="9525" marR="9525" marT="9525" marB="0" anchor="ctr"/>
                </a:tc>
                <a:tc>
                  <a:txBody>
                    <a:bodyPr/>
                    <a:lstStyle/>
                    <a:p>
                      <a:pPr algn="l" fontAlgn="ctr"/>
                      <a:r>
                        <a:rPr lang="zh-CN" altLang="en-US" sz="1100" b="0" i="0" kern="1200" dirty="0">
                          <a:solidFill>
                            <a:schemeClr val="dk1"/>
                          </a:solidFill>
                          <a:latin typeface="仿宋" panose="02010609060101010101" pitchFamily="49" charset="-122"/>
                          <a:ea typeface="仿宋" panose="02010609060101010101" pitchFamily="49" charset="-122"/>
                          <a:cs typeface="+mn-cs"/>
                        </a:rPr>
                        <a:t>更多的对经销商进行工作指导，建立经销商之间的沟通平台，互相学习优秀的管理案例，从而来提高各个经销商的经营管理能力，提高整个汽车行业的管理及经营水平。</a:t>
                      </a:r>
                    </a:p>
                  </a:txBody>
                  <a:tcPr marL="9525" marR="9525" marT="9525" marB="0" anchor="ctr"/>
                </a:tc>
                <a:extLst>
                  <a:ext uri="{0D108BD9-81ED-4DB2-BD59-A6C34878D82A}">
                    <a16:rowId xmlns:a16="http://schemas.microsoft.com/office/drawing/2014/main" xmlns="" val="10008"/>
                  </a:ext>
                </a:extLst>
              </a:tr>
              <a:tr h="390644">
                <a:tc>
                  <a:txBody>
                    <a:bodyPr/>
                    <a:lstStyle/>
                    <a:p>
                      <a:pPr algn="ctr" fontAlgn="ctr"/>
                      <a:r>
                        <a:rPr lang="zh-CN" altLang="en-US" sz="1200" b="0" i="0" kern="1200" dirty="0">
                          <a:solidFill>
                            <a:schemeClr val="dk1"/>
                          </a:solidFill>
                          <a:latin typeface="微软雅黑" panose="020B0503020204020204" pitchFamily="34" charset="-122"/>
                          <a:ea typeface="微软雅黑" panose="020B0503020204020204" pitchFamily="34" charset="-122"/>
                          <a:cs typeface="+mn-cs"/>
                        </a:rPr>
                        <a:t>三菱</a:t>
                      </a:r>
                    </a:p>
                  </a:txBody>
                  <a:tcPr marL="9525" marR="9525" marT="9525" marB="0" anchor="ctr"/>
                </a:tc>
                <a:tc>
                  <a:txBody>
                    <a:bodyPr/>
                    <a:lstStyle/>
                    <a:p>
                      <a:pPr algn="l" fontAlgn="ctr"/>
                      <a:r>
                        <a:rPr lang="zh-CN" altLang="en-US" sz="1100" b="0" i="0" kern="1200" dirty="0">
                          <a:solidFill>
                            <a:schemeClr val="dk1"/>
                          </a:solidFill>
                          <a:latin typeface="仿宋" panose="02010609060101010101" pitchFamily="49" charset="-122"/>
                          <a:ea typeface="仿宋" panose="02010609060101010101" pitchFamily="49" charset="-122"/>
                          <a:cs typeface="+mn-cs"/>
                        </a:rPr>
                        <a:t>建立经销商风险保障机制，成立各品牌的经销商委员会。</a:t>
                      </a:r>
                    </a:p>
                  </a:txBody>
                  <a:tcPr marL="9525" marR="9525" marT="9525" marB="0" anchor="ctr"/>
                </a:tc>
                <a:extLst>
                  <a:ext uri="{0D108BD9-81ED-4DB2-BD59-A6C34878D82A}">
                    <a16:rowId xmlns:a16="http://schemas.microsoft.com/office/drawing/2014/main" xmlns="" val="10009"/>
                  </a:ext>
                </a:extLst>
              </a:tr>
              <a:tr h="242509">
                <a:tc>
                  <a:txBody>
                    <a:bodyPr/>
                    <a:lstStyle/>
                    <a:p>
                      <a:pPr algn="ctr" fontAlgn="ctr"/>
                      <a:endParaRPr lang="zh-CN" altLang="en-US" sz="1200" b="0" i="0" kern="1200" dirty="0">
                        <a:solidFill>
                          <a:schemeClr val="dk1"/>
                        </a:solidFill>
                        <a:latin typeface="微软雅黑" panose="020B0503020204020204" pitchFamily="34" charset="-122"/>
                        <a:ea typeface="微软雅黑" panose="020B0503020204020204" pitchFamily="34" charset="-122"/>
                        <a:cs typeface="+mn-cs"/>
                      </a:endParaRPr>
                    </a:p>
                  </a:txBody>
                  <a:tcPr marL="9525" marR="9525" marT="9525" marB="0"/>
                </a:tc>
                <a:tc>
                  <a:txBody>
                    <a:bodyPr/>
                    <a:lstStyle/>
                    <a:p>
                      <a:pPr algn="l" fontAlgn="ctr"/>
                      <a:r>
                        <a:rPr lang="en-US" altLang="zh-CN" sz="1100" b="0" i="0" kern="1200" dirty="0" smtClean="0">
                          <a:solidFill>
                            <a:schemeClr val="dk1"/>
                          </a:solidFill>
                          <a:latin typeface="仿宋" panose="02010609060101010101" pitchFamily="49" charset="-122"/>
                          <a:ea typeface="仿宋" panose="02010609060101010101" pitchFamily="49" charset="-122"/>
                          <a:cs typeface="+mn-cs"/>
                        </a:rPr>
                        <a:t>......</a:t>
                      </a:r>
                      <a:endParaRPr lang="zh-CN" altLang="en-US" sz="1100" b="0" i="0" kern="1200" dirty="0">
                        <a:solidFill>
                          <a:schemeClr val="dk1"/>
                        </a:solidFill>
                        <a:latin typeface="仿宋" panose="02010609060101010101" pitchFamily="49" charset="-122"/>
                        <a:ea typeface="仿宋" panose="02010609060101010101" pitchFamily="49" charset="-122"/>
                        <a:cs typeface="+mn-cs"/>
                      </a:endParaRPr>
                    </a:p>
                  </a:txBody>
                  <a:tcPr marL="9525" marR="9525" marT="9525" marB="0"/>
                </a:tc>
              </a:tr>
            </a:tbl>
          </a:graphicData>
        </a:graphic>
      </p:graphicFrame>
    </p:spTree>
    <p:extLst>
      <p:ext uri="{BB962C8B-B14F-4D97-AF65-F5344CB8AC3E}">
        <p14:creationId xmlns:p14="http://schemas.microsoft.com/office/powerpoint/2010/main" val="214077046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2934377"/>
            <a:ext cx="10515600" cy="1625651"/>
          </a:xfrm>
        </p:spPr>
        <p:txBody>
          <a:bodyPr/>
          <a:lstStyle/>
          <a:p>
            <a:pPr marL="0" indent="0"/>
            <a:r>
              <a:rPr lang="zh-CN" altLang="en-US" sz="2400" b="0" dirty="0">
                <a:latin typeface="+mn-ea"/>
                <a:ea typeface="+mn-ea"/>
              </a:rPr>
              <a:t>欢迎关注我们的微信公众号</a:t>
            </a:r>
          </a:p>
        </p:txBody>
      </p:sp>
      <p:cxnSp>
        <p:nvCxnSpPr>
          <p:cNvPr id="6" name="直接连接符 5"/>
          <p:cNvCxnSpPr/>
          <p:nvPr/>
        </p:nvCxnSpPr>
        <p:spPr>
          <a:xfrm>
            <a:off x="5376000" y="2694259"/>
            <a:ext cx="14400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76000" y="3670301"/>
            <a:ext cx="1440000" cy="1440000"/>
          </a:xfrm>
          <a:prstGeom prst="rect">
            <a:avLst/>
          </a:prstGeom>
        </p:spPr>
      </p:pic>
      <p:pic>
        <p:nvPicPr>
          <p:cNvPr id="8" name="图片 7">
            <a:extLst>
              <a:ext uri="{FF2B5EF4-FFF2-40B4-BE49-F238E27FC236}">
                <a16:creationId xmlns:a16="http://schemas.microsoft.com/office/drawing/2014/main" xmlns="" id="{F8323B90-4D7D-4C38-8D3D-41482F4D4B25}"/>
              </a:ext>
            </a:extLst>
          </p:cNvPr>
          <p:cNvPicPr>
            <a:picLocks noChangeAspect="1"/>
          </p:cNvPicPr>
          <p:nvPr/>
        </p:nvPicPr>
        <p:blipFill>
          <a:blip r:embed="rId3" cstate="print">
            <a:lum bright="70000" contrast="-70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tretch>
            <a:fillRect/>
          </a:stretch>
        </p:blipFill>
        <p:spPr>
          <a:xfrm>
            <a:off x="5467350" y="1068997"/>
            <a:ext cx="1257300" cy="1257300"/>
          </a:xfrm>
          <a:prstGeom prst="rect">
            <a:avLst/>
          </a:prstGeom>
        </p:spPr>
      </p:pic>
    </p:spTree>
    <p:extLst>
      <p:ext uri="{BB962C8B-B14F-4D97-AF65-F5344CB8AC3E}">
        <p14:creationId xmlns:p14="http://schemas.microsoft.com/office/powerpoint/2010/main" val="41730263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文本占位符 2"/>
          <p:cNvSpPr>
            <a:spLocks noGrp="1"/>
          </p:cNvSpPr>
          <p:nvPr>
            <p:ph type="body" sz="quarter" idx="11"/>
          </p:nvPr>
        </p:nvSpPr>
        <p:spPr>
          <a:xfrm>
            <a:off x="3547621" y="2499280"/>
            <a:ext cx="4778375" cy="600076"/>
          </a:xfrm>
        </p:spPr>
        <p:txBody>
          <a:bodyPr anchor="ctr"/>
          <a:lstStyle/>
          <a:p>
            <a:r>
              <a:rPr lang="zh-CN" altLang="en-US" dirty="0" smtClean="0"/>
              <a:t>经销商信心指数</a:t>
            </a:r>
            <a:r>
              <a:rPr lang="zh-CN" altLang="en-US" dirty="0"/>
              <a:t>研究体系</a:t>
            </a:r>
          </a:p>
        </p:txBody>
      </p:sp>
      <p:sp>
        <p:nvSpPr>
          <p:cNvPr id="4" name="文本占位符 3"/>
          <p:cNvSpPr>
            <a:spLocks noGrp="1"/>
          </p:cNvSpPr>
          <p:nvPr>
            <p:ph type="body" sz="quarter" idx="12"/>
          </p:nvPr>
        </p:nvSpPr>
        <p:spPr>
          <a:xfrm>
            <a:off x="3547621" y="3381667"/>
            <a:ext cx="4778375" cy="600076"/>
          </a:xfrm>
        </p:spPr>
        <p:txBody>
          <a:bodyPr anchor="ctr"/>
          <a:lstStyle/>
          <a:p>
            <a:r>
              <a:rPr lang="zh-CN" altLang="en-US" dirty="0"/>
              <a:t>经销商</a:t>
            </a:r>
            <a:r>
              <a:rPr lang="zh-CN" altLang="en-US" dirty="0" smtClean="0"/>
              <a:t>综合</a:t>
            </a:r>
            <a:r>
              <a:rPr lang="zh-CN" altLang="en-US" dirty="0"/>
              <a:t>信心指数</a:t>
            </a:r>
          </a:p>
        </p:txBody>
      </p:sp>
      <p:sp>
        <p:nvSpPr>
          <p:cNvPr id="5" name="文本占位符 4"/>
          <p:cNvSpPr>
            <a:spLocks noGrp="1"/>
          </p:cNvSpPr>
          <p:nvPr>
            <p:ph type="body" sz="quarter" idx="13"/>
          </p:nvPr>
        </p:nvSpPr>
        <p:spPr>
          <a:xfrm>
            <a:off x="3547621" y="4161580"/>
            <a:ext cx="4778375" cy="600076"/>
          </a:xfrm>
        </p:spPr>
        <p:txBody>
          <a:bodyPr anchor="ctr"/>
          <a:lstStyle/>
          <a:p>
            <a:r>
              <a:rPr lang="zh-CN" altLang="en-US" dirty="0" smtClean="0"/>
              <a:t>经销商的建言献策</a:t>
            </a:r>
            <a:endParaRPr lang="zh-CN" altLang="en-US" dirty="0"/>
          </a:p>
        </p:txBody>
      </p:sp>
    </p:spTree>
    <p:extLst>
      <p:ext uri="{BB962C8B-B14F-4D97-AF65-F5344CB8AC3E}">
        <p14:creationId xmlns:p14="http://schemas.microsoft.com/office/powerpoint/2010/main" val="29583828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smtClean="0">
                <a:latin typeface="Verdana" panose="020B0604030504040204" pitchFamily="34" charset="0"/>
                <a:ea typeface="微软雅黑" panose="020B0503020204020204" pitchFamily="34" charset="-122"/>
                <a:cs typeface="Verdana" panose="020B0604030504040204" pitchFamily="34" charset="0"/>
              </a:rPr>
              <a:t>经销商信心指数</a:t>
            </a:r>
            <a:r>
              <a:rPr lang="zh-CN" altLang="en-US" sz="3600" dirty="0">
                <a:latin typeface="Verdana" panose="020B0604030504040204" pitchFamily="34" charset="0"/>
                <a:ea typeface="微软雅黑" panose="020B0503020204020204" pitchFamily="34" charset="-122"/>
                <a:cs typeface="Verdana" panose="020B0604030504040204" pitchFamily="34" charset="0"/>
              </a:rPr>
              <a:t>研究体系</a:t>
            </a:r>
          </a:p>
        </p:txBody>
      </p:sp>
      <p:pic>
        <p:nvPicPr>
          <p:cNvPr id="4" name="图片占位符 3"/>
          <p:cNvPicPr>
            <a:picLocks noGrp="1" noChangeAspect="1"/>
          </p:cNvPicPr>
          <p:nvPr>
            <p:ph type="pic" sz="quarter" idx="10"/>
          </p:nvPr>
        </p:nvPicPr>
        <p:blipFill>
          <a:blip r:embed="rId3" cstate="hqprint">
            <a:extLst>
              <a:ext uri="{28A0092B-C50C-407E-A947-70E740481C1C}">
                <a14:useLocalDpi xmlns:a14="http://schemas.microsoft.com/office/drawing/2010/main"/>
              </a:ext>
            </a:extLst>
          </a:blip>
          <a:srcRect/>
          <a:stretch>
            <a:fillRect/>
          </a:stretch>
        </p:blipFill>
        <p:spPr/>
      </p:pic>
      <p:sp>
        <p:nvSpPr>
          <p:cNvPr id="5" name="文本框 4"/>
          <p:cNvSpPr txBox="1"/>
          <p:nvPr/>
        </p:nvSpPr>
        <p:spPr>
          <a:xfrm>
            <a:off x="457200" y="3322442"/>
            <a:ext cx="5410199" cy="1345881"/>
          </a:xfrm>
          <a:prstGeom prst="rect">
            <a:avLst/>
          </a:prstGeom>
          <a:noFill/>
          <a:ln>
            <a:solidFill>
              <a:srgbClr val="B6BC16"/>
            </a:solidFill>
            <a:prstDash val="dash"/>
          </a:ln>
        </p:spPr>
        <p:txBody>
          <a:bodyPr wrap="square" rtlCol="0">
            <a:spAutoFit/>
          </a:bodyPr>
          <a:lstStyle/>
          <a:p>
            <a:pPr indent="360000">
              <a:lnSpc>
                <a:spcPct val="150000"/>
              </a:lnSpc>
            </a:pPr>
            <a:r>
              <a:rPr lang="zh-CN" altLang="en-US" sz="1400" i="1" dirty="0">
                <a:solidFill>
                  <a:schemeClr val="bg1">
                    <a:lumMod val="85000"/>
                  </a:schemeClr>
                </a:solidFill>
                <a:latin typeface="Verdana" panose="020B0604030504040204" pitchFamily="34" charset="0"/>
                <a:ea typeface="微软雅黑" panose="020B0503020204020204" pitchFamily="34" charset="-122"/>
                <a:cs typeface="Verdana" panose="020B0604030504040204" pitchFamily="34" charset="0"/>
              </a:rPr>
              <a:t>经销商对汽车品牌未来发展前景的预期与评价将有助于经销商及时准确地向汽车厂商反馈经营诉求和市场情况；同时协助汽车厂商深入了解经销商所面临的发展问题，为制定网络发展规划和商务政策提供决策支持，有效提升经销商集团盈利能力</a:t>
            </a:r>
          </a:p>
        </p:txBody>
      </p:sp>
    </p:spTree>
    <p:extLst>
      <p:ext uri="{BB962C8B-B14F-4D97-AF65-F5344CB8AC3E}">
        <p14:creationId xmlns:p14="http://schemas.microsoft.com/office/powerpoint/2010/main" val="18489743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汽车品牌信心指数的意义与价值</a:t>
            </a:r>
            <a:endParaRPr lang="zh-CN" altLang="en-US" dirty="0"/>
          </a:p>
        </p:txBody>
      </p:sp>
      <p:sp>
        <p:nvSpPr>
          <p:cNvPr id="3" name="页脚占位符 2"/>
          <p:cNvSpPr>
            <a:spLocks noGrp="1"/>
          </p:cNvSpPr>
          <p:nvPr>
            <p:ph type="ftr" sz="quarter" idx="3"/>
          </p:nvPr>
        </p:nvSpPr>
        <p:spPr/>
        <p:txBody>
          <a:bodyPr/>
          <a:lstStyle/>
          <a:p>
            <a:r>
              <a:rPr lang="en-US" altLang="zh-CN" smtClean="0"/>
              <a:t>CADA</a:t>
            </a:r>
            <a:r>
              <a:rPr lang="en-US" altLang="zh-CN" smtClean="0">
                <a:solidFill>
                  <a:srgbClr val="00B0F0"/>
                </a:solidFill>
              </a:rPr>
              <a:t>i</a:t>
            </a:r>
            <a:endParaRPr lang="zh-CN" altLang="en-US" dirty="0">
              <a:solidFill>
                <a:srgbClr val="00B0F0"/>
              </a:solidFill>
            </a:endParaRPr>
          </a:p>
        </p:txBody>
      </p:sp>
      <p:sp>
        <p:nvSpPr>
          <p:cNvPr id="4" name="灯片编号占位符 3"/>
          <p:cNvSpPr>
            <a:spLocks noGrp="1"/>
          </p:cNvSpPr>
          <p:nvPr>
            <p:ph type="sldNum" sz="quarter" idx="4"/>
          </p:nvPr>
        </p:nvSpPr>
        <p:spPr/>
        <p:txBody>
          <a:bodyPr/>
          <a:lstStyle/>
          <a:p>
            <a:fld id="{B9E70E95-419F-409E-ADFB-2EE57791C866}" type="slidenum">
              <a:rPr lang="zh-CN" altLang="en-US" smtClean="0"/>
              <a:pPr/>
              <a:t>4</a:t>
            </a:fld>
            <a:endParaRPr lang="zh-CN" altLang="en-US"/>
          </a:p>
        </p:txBody>
      </p:sp>
      <p:sp>
        <p:nvSpPr>
          <p:cNvPr id="15" name="AutoShape 23"/>
          <p:cNvSpPr>
            <a:spLocks noChangeArrowheads="1"/>
          </p:cNvSpPr>
          <p:nvPr/>
        </p:nvSpPr>
        <p:spPr bwMode="auto">
          <a:xfrm>
            <a:off x="6610154" y="3385096"/>
            <a:ext cx="4468073" cy="2264473"/>
          </a:xfrm>
          <a:prstGeom prst="roundRect">
            <a:avLst>
              <a:gd name="adj" fmla="val 16667"/>
            </a:avLst>
          </a:prstGeom>
          <a:noFill/>
          <a:ln w="12700">
            <a:solidFill>
              <a:srgbClr val="7FB5DE"/>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Verdana" panose="020B0604030504040204" pitchFamily="34" charset="0"/>
              <a:ea typeface="宋体" panose="02010600030101010101" pitchFamily="2" charset="-122"/>
            </a:endParaRPr>
          </a:p>
        </p:txBody>
      </p:sp>
      <p:sp>
        <p:nvSpPr>
          <p:cNvPr id="16" name="AutoShape 24"/>
          <p:cNvSpPr>
            <a:spLocks noChangeArrowheads="1"/>
          </p:cNvSpPr>
          <p:nvPr/>
        </p:nvSpPr>
        <p:spPr bwMode="auto">
          <a:xfrm>
            <a:off x="1051577" y="3385096"/>
            <a:ext cx="4468073" cy="2264473"/>
          </a:xfrm>
          <a:prstGeom prst="roundRect">
            <a:avLst>
              <a:gd name="adj" fmla="val 16667"/>
            </a:avLst>
          </a:prstGeom>
          <a:noFill/>
          <a:ln w="12700">
            <a:solidFill>
              <a:srgbClr val="7FB5DE"/>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Verdana" panose="020B0604030504040204" pitchFamily="34" charset="0"/>
              <a:ea typeface="宋体" panose="02010600030101010101" pitchFamily="2" charset="-122"/>
            </a:endParaRPr>
          </a:p>
        </p:txBody>
      </p:sp>
      <p:sp>
        <p:nvSpPr>
          <p:cNvPr id="17" name="Text Box 25"/>
          <p:cNvSpPr txBox="1">
            <a:spLocks noChangeArrowheads="1"/>
          </p:cNvSpPr>
          <p:nvPr/>
        </p:nvSpPr>
        <p:spPr bwMode="auto">
          <a:xfrm>
            <a:off x="1189974" y="3392535"/>
            <a:ext cx="4316510" cy="1800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defTabSz="914400" fontAlgn="base">
              <a:lnSpc>
                <a:spcPct val="150000"/>
              </a:lnSpc>
              <a:spcBef>
                <a:spcPct val="0"/>
              </a:spcBef>
              <a:spcAft>
                <a:spcPct val="0"/>
              </a:spcAft>
            </a:pPr>
            <a:r>
              <a:rPr lang="zh-CN" altLang="en-US" sz="2000" b="1" kern="0" dirty="0" smtClean="0">
                <a:solidFill>
                  <a:srgbClr val="000000"/>
                </a:solidFill>
                <a:latin typeface="微软雅黑" panose="020B0503020204020204" pitchFamily="34" charset="-122"/>
                <a:ea typeface="微软雅黑" panose="020B0503020204020204" pitchFamily="34" charset="-122"/>
              </a:rPr>
              <a:t>对</a:t>
            </a:r>
            <a:r>
              <a:rPr lang="zh-CN" altLang="en-US" sz="2000" b="1" kern="0" dirty="0">
                <a:solidFill>
                  <a:srgbClr val="000000"/>
                </a:solidFill>
                <a:latin typeface="微软雅黑" panose="020B0503020204020204" pitchFamily="34" charset="-122"/>
                <a:ea typeface="微软雅黑" panose="020B0503020204020204" pitchFamily="34" charset="-122"/>
              </a:rPr>
              <a:t>行业贡献</a:t>
            </a:r>
            <a:r>
              <a:rPr lang="zh-CN" altLang="en-US" sz="2000" b="1" kern="0" dirty="0" smtClean="0">
                <a:solidFill>
                  <a:srgbClr val="000000"/>
                </a:solidFill>
                <a:latin typeface="微软雅黑" panose="020B0503020204020204" pitchFamily="34" charset="-122"/>
                <a:ea typeface="微软雅黑" panose="020B0503020204020204" pitchFamily="34" charset="-122"/>
              </a:rPr>
              <a:t>：</a:t>
            </a:r>
            <a:endParaRPr lang="en-US" altLang="zh-CN" sz="2000" b="1" kern="0" dirty="0" smtClean="0">
              <a:solidFill>
                <a:srgbClr val="000000"/>
              </a:solidFill>
              <a:latin typeface="微软雅黑" panose="020B0503020204020204" pitchFamily="34" charset="-122"/>
              <a:ea typeface="微软雅黑" panose="020B0503020204020204" pitchFamily="34" charset="-122"/>
            </a:endParaRPr>
          </a:p>
          <a:p>
            <a:pPr lvl="0" defTabSz="914400" fontAlgn="base">
              <a:lnSpc>
                <a:spcPct val="150000"/>
              </a:lnSpc>
              <a:spcBef>
                <a:spcPct val="0"/>
              </a:spcBef>
              <a:spcAft>
                <a:spcPct val="0"/>
              </a:spcAft>
            </a:pPr>
            <a:r>
              <a:rPr lang="zh-CN" altLang="en-US" kern="0" dirty="0" smtClean="0">
                <a:solidFill>
                  <a:srgbClr val="000000"/>
                </a:solidFill>
                <a:latin typeface="华文细黑" panose="02010600040101010101" pitchFamily="2" charset="-122"/>
                <a:ea typeface="华文细黑" panose="02010600040101010101" pitchFamily="2" charset="-122"/>
              </a:rPr>
              <a:t>体现</a:t>
            </a:r>
            <a:r>
              <a:rPr lang="zh-CN" altLang="en-US" kern="0" dirty="0">
                <a:solidFill>
                  <a:srgbClr val="000000"/>
                </a:solidFill>
                <a:latin typeface="华文细黑" panose="02010600040101010101" pitchFamily="2" charset="-122"/>
                <a:ea typeface="华文细黑" panose="02010600040101010101" pitchFamily="2" charset="-122"/>
              </a:rPr>
              <a:t>不同汽车品牌在中国汽车流通领域从业者心中的经营信心，对于中国汽车市场的发展具有重要的行业指导性</a:t>
            </a:r>
            <a:endParaRPr kumimoji="0" lang="en-US" altLang="zh-CN" sz="1200" i="0" u="none" strike="noStrike" kern="0" cap="none" spc="0" normalizeH="0" baseline="0" noProof="0" dirty="0">
              <a:ln>
                <a:noFill/>
              </a:ln>
              <a:solidFill>
                <a:srgbClr val="000000"/>
              </a:solidFill>
              <a:effectLst/>
              <a:uLnTx/>
              <a:uFillTx/>
              <a:latin typeface="华文细黑" panose="02010600040101010101" pitchFamily="2" charset="-122"/>
              <a:ea typeface="华文细黑" panose="02010600040101010101" pitchFamily="2" charset="-122"/>
            </a:endParaRPr>
          </a:p>
        </p:txBody>
      </p:sp>
      <p:sp>
        <p:nvSpPr>
          <p:cNvPr id="18" name="Freeform 26"/>
          <p:cNvSpPr>
            <a:spLocks/>
          </p:cNvSpPr>
          <p:nvPr/>
        </p:nvSpPr>
        <p:spPr bwMode="gray">
          <a:xfrm>
            <a:off x="4102937" y="2560497"/>
            <a:ext cx="903288" cy="1241425"/>
          </a:xfrm>
          <a:custGeom>
            <a:avLst/>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rgbClr val="93C052"/>
              </a:gs>
              <a:gs pos="100000">
                <a:srgbClr val="93C052">
                  <a:gamma/>
                  <a:tint val="63529"/>
                  <a:invGamma/>
                </a:srgbClr>
              </a:gs>
            </a:gsLst>
            <a:lin ang="0" scaled="1"/>
          </a:gradFill>
          <a:ln w="0">
            <a:no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sp>
        <p:nvSpPr>
          <p:cNvPr id="19" name="AutoShape 27"/>
          <p:cNvSpPr>
            <a:spLocks noChangeAspect="1" noChangeArrowheads="1" noTextEdit="1"/>
          </p:cNvSpPr>
          <p:nvPr/>
        </p:nvSpPr>
        <p:spPr bwMode="gray">
          <a:xfrm flipH="1">
            <a:off x="5708107" y="3272733"/>
            <a:ext cx="909637"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lang="zh-CN" altLang="en-US">
              <a:solidFill>
                <a:srgbClr val="000000"/>
              </a:solidFill>
              <a:latin typeface="Arial" panose="020B0604020202020204" pitchFamily="34" charset="0"/>
              <a:ea typeface="宋体" panose="02010600030101010101" pitchFamily="2" charset="-122"/>
            </a:endParaRPr>
          </a:p>
        </p:txBody>
      </p:sp>
      <p:sp>
        <p:nvSpPr>
          <p:cNvPr id="20" name="Freeform 28"/>
          <p:cNvSpPr>
            <a:spLocks/>
          </p:cNvSpPr>
          <p:nvPr/>
        </p:nvSpPr>
        <p:spPr bwMode="gray">
          <a:xfrm flipH="1">
            <a:off x="7319626" y="2516326"/>
            <a:ext cx="903287" cy="1241425"/>
          </a:xfrm>
          <a:custGeom>
            <a:avLst/>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rgbClr val="9999FF"/>
              </a:gs>
              <a:gs pos="100000">
                <a:srgbClr val="9999FF">
                  <a:gamma/>
                  <a:tint val="31765"/>
                  <a:invGamma/>
                </a:srgbClr>
              </a:gs>
            </a:gsLst>
            <a:lin ang="0" scaled="1"/>
          </a:gradFill>
          <a:ln w="0">
            <a:no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sp>
        <p:nvSpPr>
          <p:cNvPr id="21" name="Text Box 38"/>
          <p:cNvSpPr txBox="1">
            <a:spLocks noChangeArrowheads="1"/>
          </p:cNvSpPr>
          <p:nvPr/>
        </p:nvSpPr>
        <p:spPr bwMode="auto">
          <a:xfrm>
            <a:off x="6672023" y="3408247"/>
            <a:ext cx="4355056"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defTabSz="914400" fontAlgn="base">
              <a:lnSpc>
                <a:spcPct val="150000"/>
              </a:lnSpc>
              <a:spcBef>
                <a:spcPct val="0"/>
              </a:spcBef>
              <a:spcAft>
                <a:spcPct val="0"/>
              </a:spcAft>
            </a:pPr>
            <a:r>
              <a:rPr lang="zh-CN" altLang="en-US" sz="2000" b="1" kern="0" dirty="0" smtClean="0">
                <a:solidFill>
                  <a:srgbClr val="000000"/>
                </a:solidFill>
                <a:latin typeface="微软雅黑" panose="020B0503020204020204" pitchFamily="34" charset="-122"/>
                <a:ea typeface="微软雅黑" panose="020B0503020204020204" pitchFamily="34" charset="-122"/>
              </a:rPr>
              <a:t>对</a:t>
            </a:r>
            <a:r>
              <a:rPr lang="zh-CN" altLang="en-US" sz="2000" b="1" kern="0" dirty="0">
                <a:solidFill>
                  <a:srgbClr val="000000"/>
                </a:solidFill>
                <a:latin typeface="微软雅黑" panose="020B0503020204020204" pitchFamily="34" charset="-122"/>
                <a:ea typeface="微软雅黑" panose="020B0503020204020204" pitchFamily="34" charset="-122"/>
              </a:rPr>
              <a:t>企业贡献</a:t>
            </a:r>
            <a:r>
              <a:rPr lang="zh-CN" altLang="en-US" sz="2000" b="1" kern="0" dirty="0" smtClean="0">
                <a:solidFill>
                  <a:srgbClr val="000000"/>
                </a:solidFill>
                <a:latin typeface="微软雅黑" panose="020B0503020204020204" pitchFamily="34" charset="-122"/>
                <a:ea typeface="微软雅黑" panose="020B0503020204020204" pitchFamily="34" charset="-122"/>
              </a:rPr>
              <a:t>：</a:t>
            </a:r>
            <a:endParaRPr lang="en-US" altLang="zh-CN" sz="2000" b="1" kern="0" dirty="0" smtClean="0">
              <a:solidFill>
                <a:srgbClr val="000000"/>
              </a:solidFill>
              <a:latin typeface="微软雅黑" panose="020B0503020204020204" pitchFamily="34" charset="-122"/>
              <a:ea typeface="微软雅黑" panose="020B0503020204020204" pitchFamily="34" charset="-122"/>
            </a:endParaRPr>
          </a:p>
          <a:p>
            <a:pPr lvl="0" defTabSz="914400" fontAlgn="base">
              <a:lnSpc>
                <a:spcPct val="150000"/>
              </a:lnSpc>
              <a:spcBef>
                <a:spcPct val="0"/>
              </a:spcBef>
              <a:spcAft>
                <a:spcPct val="0"/>
              </a:spcAft>
            </a:pPr>
            <a:r>
              <a:rPr lang="zh-CN" altLang="en-US" kern="0" dirty="0" smtClean="0">
                <a:solidFill>
                  <a:srgbClr val="000000"/>
                </a:solidFill>
                <a:latin typeface="华文细黑" panose="02010600040101010101" pitchFamily="2" charset="-122"/>
                <a:ea typeface="华文细黑" panose="02010600040101010101" pitchFamily="2" charset="-122"/>
              </a:rPr>
              <a:t>了解</a:t>
            </a:r>
            <a:r>
              <a:rPr lang="zh-CN" altLang="en-US" kern="0" dirty="0">
                <a:solidFill>
                  <a:srgbClr val="000000"/>
                </a:solidFill>
                <a:latin typeface="华文细黑" panose="02010600040101010101" pitchFamily="2" charset="-122"/>
                <a:ea typeface="华文细黑" panose="02010600040101010101" pitchFamily="2" charset="-122"/>
              </a:rPr>
              <a:t>经销商面临的问题，更有效地促使厂商与经销商一起进行相关问题的讨论，制定卓有成效的品牌信心提升方案，提振投资者对品牌经营的信心</a:t>
            </a:r>
            <a:endParaRPr kumimoji="0" lang="en-US" altLang="zh-CN" sz="1200" i="0" u="none" strike="noStrike" kern="0" cap="none" spc="0" normalizeH="0" baseline="0" noProof="0" dirty="0">
              <a:ln>
                <a:noFill/>
              </a:ln>
              <a:solidFill>
                <a:srgbClr val="000000"/>
              </a:solidFill>
              <a:effectLst/>
              <a:uLnTx/>
              <a:uFillTx/>
              <a:latin typeface="华文细黑" panose="02010600040101010101" pitchFamily="2" charset="-122"/>
              <a:ea typeface="华文细黑" panose="02010600040101010101" pitchFamily="2" charset="-122"/>
            </a:endParaRPr>
          </a:p>
        </p:txBody>
      </p:sp>
      <p:sp>
        <p:nvSpPr>
          <p:cNvPr id="23" name="AutoShape 53"/>
          <p:cNvSpPr>
            <a:spLocks noChangeArrowheads="1"/>
          </p:cNvSpPr>
          <p:nvPr/>
        </p:nvSpPr>
        <p:spPr bwMode="gray">
          <a:xfrm>
            <a:off x="1869511" y="1569845"/>
            <a:ext cx="8126260" cy="979706"/>
          </a:xfrm>
          <a:prstGeom prst="roundRect">
            <a:avLst>
              <a:gd name="adj" fmla="val 16667"/>
            </a:avLst>
          </a:prstGeom>
          <a:solidFill>
            <a:srgbClr val="3CA1E6"/>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sp>
        <p:nvSpPr>
          <p:cNvPr id="24" name="文本框 23"/>
          <p:cNvSpPr txBox="1"/>
          <p:nvPr/>
        </p:nvSpPr>
        <p:spPr>
          <a:xfrm>
            <a:off x="1869511" y="1569845"/>
            <a:ext cx="8126260" cy="923330"/>
          </a:xfrm>
          <a:prstGeom prst="rect">
            <a:avLst/>
          </a:prstGeom>
          <a:noFill/>
        </p:spPr>
        <p:txBody>
          <a:bodyPr wrap="square" rtlCol="0">
            <a:spAutoFit/>
          </a:bodyPr>
          <a:lstStyle/>
          <a:p>
            <a:r>
              <a:rPr lang="zh-CN" altLang="zh-CN" dirty="0">
                <a:solidFill>
                  <a:schemeClr val="bg1"/>
                </a:solidFill>
                <a:latin typeface="微软雅黑" panose="020B0503020204020204" pitchFamily="34" charset="-122"/>
                <a:ea typeface="微软雅黑" panose="020B0503020204020204" pitchFamily="34" charset="-122"/>
              </a:rPr>
              <a:t>信心指数是一个行业性研究的调研项目，它体现了中国汽车经销商对经营汽车品牌的信心程度及对品牌未来发展前景的评价，信心指数无论对行业还是对经销商都有重要的指导作用</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286271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601663"/>
            <a:ext cx="10515600" cy="1087606"/>
          </a:xfrm>
        </p:spPr>
        <p:txBody>
          <a:bodyPr/>
          <a:lstStyle/>
          <a:p>
            <a:r>
              <a:rPr lang="zh-CN" altLang="en-US" sz="2000" dirty="0"/>
              <a:t>信心指数研究从经销商视角出发，通过广泛的信息收集和情况调研，利用科学的数学模型</a:t>
            </a:r>
            <a:r>
              <a:rPr lang="zh-CN" altLang="en-US" sz="2000" dirty="0" smtClean="0"/>
              <a:t>，通过九大环节</a:t>
            </a:r>
            <a:r>
              <a:rPr lang="en-US" altLang="zh-CN" sz="2000" dirty="0" smtClean="0"/>
              <a:t>46</a:t>
            </a:r>
            <a:r>
              <a:rPr lang="zh-CN" altLang="en-US" sz="2000" dirty="0" smtClean="0"/>
              <a:t>个细分指标，客观</a:t>
            </a:r>
            <a:r>
              <a:rPr lang="zh-CN" altLang="en-US" sz="2000" dirty="0"/>
              <a:t>公正地反映经销商与汽车厂商合作态势及对未来的预期，促进厂</a:t>
            </a:r>
            <a:r>
              <a:rPr lang="en-US" altLang="zh-CN" sz="2000" dirty="0"/>
              <a:t>/</a:t>
            </a:r>
            <a:r>
              <a:rPr lang="zh-CN" altLang="en-US" sz="2000" dirty="0"/>
              <a:t>商协同解决问题，从而达到经销商能够“</a:t>
            </a:r>
            <a:r>
              <a:rPr lang="zh-CN" altLang="en-US" sz="2000" dirty="0">
                <a:solidFill>
                  <a:srgbClr val="00B050"/>
                </a:solidFill>
              </a:rPr>
              <a:t>长期持续稳定地盈利</a:t>
            </a:r>
            <a:r>
              <a:rPr lang="zh-CN" altLang="en-US" sz="2000" dirty="0"/>
              <a:t>”的经营宗旨</a:t>
            </a:r>
            <a:endParaRPr lang="zh-CN" altLang="en-US" sz="2000" dirty="0">
              <a:highlight>
                <a:srgbClr val="FFFF00"/>
              </a:highlight>
            </a:endParaRPr>
          </a:p>
        </p:txBody>
      </p:sp>
      <p:sp>
        <p:nvSpPr>
          <p:cNvPr id="10" name="灯片编号占位符 9"/>
          <p:cNvSpPr>
            <a:spLocks noGrp="1"/>
          </p:cNvSpPr>
          <p:nvPr>
            <p:ph type="sldNum" sz="quarter" idx="4"/>
          </p:nvPr>
        </p:nvSpPr>
        <p:spPr/>
        <p:txBody>
          <a:bodyPr/>
          <a:lstStyle/>
          <a:p>
            <a:fld id="{B9E70E95-419F-409E-ADFB-2EE57791C866}" type="slidenum">
              <a:rPr lang="zh-CN" altLang="en-US" smtClean="0"/>
              <a:pPr/>
              <a:t>5</a:t>
            </a:fld>
            <a:endParaRPr lang="zh-CN" altLang="en-US"/>
          </a:p>
        </p:txBody>
      </p:sp>
      <p:sp>
        <p:nvSpPr>
          <p:cNvPr id="7" name="页脚占位符 6">
            <a:extLst>
              <a:ext uri="{FF2B5EF4-FFF2-40B4-BE49-F238E27FC236}">
                <a16:creationId xmlns:a16="http://schemas.microsoft.com/office/drawing/2014/main" xmlns="" id="{6F203D2C-25E4-42F4-8826-0C264C89C133}"/>
              </a:ext>
            </a:extLst>
          </p:cNvPr>
          <p:cNvSpPr>
            <a:spLocks noGrp="1"/>
          </p:cNvSpPr>
          <p:nvPr>
            <p:ph type="ftr" sz="quarter" idx="3"/>
          </p:nvPr>
        </p:nvSpPr>
        <p:spPr/>
        <p:txBody>
          <a:bodyPr/>
          <a:lstStyle/>
          <a:p>
            <a:r>
              <a:rPr lang="en-US" altLang="zh-CN"/>
              <a:t>CADA</a:t>
            </a:r>
            <a:r>
              <a:rPr lang="en-US" altLang="zh-CN">
                <a:solidFill>
                  <a:srgbClr val="00B0F0"/>
                </a:solidFill>
              </a:rPr>
              <a:t>i</a:t>
            </a:r>
            <a:endParaRPr lang="zh-CN" altLang="en-US" dirty="0">
              <a:solidFill>
                <a:srgbClr val="00B0F0"/>
              </a:solidFill>
            </a:endParaRPr>
          </a:p>
        </p:txBody>
      </p:sp>
      <p:sp>
        <p:nvSpPr>
          <p:cNvPr id="9" name="标题 1"/>
          <p:cNvSpPr txBox="1">
            <a:spLocks/>
          </p:cNvSpPr>
          <p:nvPr/>
        </p:nvSpPr>
        <p:spPr>
          <a:xfrm>
            <a:off x="837085" y="1952259"/>
            <a:ext cx="2714193" cy="443391"/>
          </a:xfrm>
          <a:prstGeom prst="rect">
            <a:avLst/>
          </a:prstGeom>
          <a:solidFill>
            <a:schemeClr val="bg1">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2000" kern="1200">
                <a:solidFill>
                  <a:schemeClr val="bg1"/>
                </a:solidFill>
                <a:latin typeface="微软雅黑" panose="020B0503020204020204" pitchFamily="34" charset="-122"/>
                <a:ea typeface="微软雅黑" panose="020B0503020204020204" pitchFamily="34" charset="-122"/>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zh-CN" altLang="en-US" i="0"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信心指数指标体系：</a:t>
            </a:r>
          </a:p>
        </p:txBody>
      </p:sp>
      <p:grpSp>
        <p:nvGrpSpPr>
          <p:cNvPr id="11" name="组合 10"/>
          <p:cNvGrpSpPr/>
          <p:nvPr/>
        </p:nvGrpSpPr>
        <p:grpSpPr>
          <a:xfrm>
            <a:off x="771490" y="2869070"/>
            <a:ext cx="10603728" cy="3350874"/>
            <a:chOff x="11881595" y="6679032"/>
            <a:chExt cx="24554728" cy="7119199"/>
          </a:xfrm>
        </p:grpSpPr>
        <p:sp>
          <p:nvSpPr>
            <p:cNvPr id="12" name="内容占位符 5"/>
            <p:cNvSpPr txBox="1">
              <a:spLocks/>
            </p:cNvSpPr>
            <p:nvPr/>
          </p:nvSpPr>
          <p:spPr>
            <a:xfrm>
              <a:off x="11881595" y="6679032"/>
              <a:ext cx="3362510" cy="1117170"/>
            </a:xfrm>
            <a:prstGeom prst="rect">
              <a:avLst/>
            </a:prstGeom>
          </p:spPr>
          <p:txBody>
            <a:bodyPr vert="horz" lIns="0" tIns="36000" rIns="36000" bIns="36000" rtlCol="0" anchor="ctr">
              <a:noAutofit/>
            </a:bodyPr>
            <a:lstStyle>
              <a:lvl1pPr marL="360000" indent="-360000" algn="l" defTabSz="914400" rtl="0" eaLnBrk="1" latinLnBrk="0" hangingPunct="1">
                <a:lnSpc>
                  <a:spcPct val="100000"/>
                </a:lnSpc>
                <a:spcBef>
                  <a:spcPts val="1000"/>
                </a:spcBef>
                <a:buFont typeface="Wingdings 3" panose="05040102010807070707" pitchFamily="18" charset="2"/>
                <a:buChar char="u"/>
                <a:defRPr lang="zh-CN" altLang="en-US" sz="1600" kern="1200" dirty="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mj-lt"/>
                <a:buAutoNum type="arabicPeriod"/>
                <a:defRPr lang="zh-CN" altLang="en-US" sz="1200" kern="1200" dirty="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mj-lt"/>
                <a:buAutoNum type="alphaUcPeriod"/>
                <a:defRPr lang="zh-CN" altLang="en-US" sz="1200" kern="1200" dirty="0">
                  <a:solidFill>
                    <a:schemeClr val="tx1"/>
                  </a:solidFill>
                  <a:latin typeface="+mn-lt"/>
                  <a:ea typeface="+mn-ea"/>
                  <a:cs typeface="+mn-cs"/>
                </a:defRPr>
              </a:lvl3pPr>
              <a:lvl4pPr marL="1371600" indent="0" algn="l" defTabSz="914400" rtl="0" eaLnBrk="1" latinLnBrk="0" hangingPunct="1">
                <a:lnSpc>
                  <a:spcPct val="100000"/>
                </a:lnSpc>
                <a:spcBef>
                  <a:spcPts val="500"/>
                </a:spcBef>
                <a:buFontTx/>
                <a:buNone/>
                <a:defRPr lang="zh-CN" altLang="en-US" sz="1200" kern="1200" dirty="0">
                  <a:solidFill>
                    <a:schemeClr val="tx1"/>
                  </a:solidFill>
                  <a:latin typeface="+mn-lt"/>
                  <a:ea typeface="+mn-ea"/>
                  <a:cs typeface="+mn-cs"/>
                </a:defRPr>
              </a:lvl4pPr>
              <a:lvl5pPr marL="1828800" indent="0" algn="l" defTabSz="914400" rtl="0" eaLnBrk="1" latinLnBrk="0" hangingPunct="1">
                <a:lnSpc>
                  <a:spcPct val="100000"/>
                </a:lnSpc>
                <a:spcBef>
                  <a:spcPts val="500"/>
                </a:spcBef>
                <a:buFontTx/>
                <a:buNone/>
                <a:defRPr lang="en-US" altLang="en-US" sz="1000" kern="1200" dirty="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1000"/>
                </a:spcBef>
                <a:spcAft>
                  <a:spcPts val="0"/>
                </a:spcAft>
                <a:buClrTx/>
                <a:buSzTx/>
                <a:buFont typeface="Wingdings 3" panose="05040102010807070707" pitchFamily="18" charset="2"/>
                <a:buNone/>
                <a:tabLst/>
                <a:defRPr/>
              </a:pPr>
              <a:r>
                <a:rPr kumimoji="0" lang="zh-CN" altLang="en-US" sz="1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产品信心</a:t>
              </a:r>
              <a:endParaRPr kumimoji="0" lang="en-US" altLang="zh-CN" sz="1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a:p>
              <a:pPr marL="0" marR="0" lvl="1" indent="0" algn="ctr" defTabSz="914400" rtl="0" eaLnBrk="1" fontAlgn="auto" latinLnBrk="0" hangingPunct="1">
                <a:lnSpc>
                  <a:spcPct val="100000"/>
                </a:lnSpc>
                <a:spcBef>
                  <a:spcPts val="500"/>
                </a:spcBef>
                <a:spcAft>
                  <a:spcPts val="0"/>
                </a:spcAft>
                <a:buClrTx/>
                <a:buSzTx/>
                <a:buFont typeface="+mj-lt"/>
                <a:buNone/>
                <a:tabLst/>
                <a:defRPr/>
              </a:pPr>
              <a:r>
                <a:rPr kumimoji="0" lang="en-US" altLang="zh-CN"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4</a:t>
              </a:r>
              <a:r>
                <a:rPr kumimoji="0" lang="zh-CN" altLang="en-US"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个指标</a:t>
              </a:r>
            </a:p>
          </p:txBody>
        </p:sp>
        <p:sp>
          <p:nvSpPr>
            <p:cNvPr id="13" name="内容占位符 5"/>
            <p:cNvSpPr txBox="1">
              <a:spLocks/>
            </p:cNvSpPr>
            <p:nvPr/>
          </p:nvSpPr>
          <p:spPr>
            <a:xfrm>
              <a:off x="14530622" y="12681061"/>
              <a:ext cx="3362510" cy="1117170"/>
            </a:xfrm>
            <a:prstGeom prst="rect">
              <a:avLst/>
            </a:prstGeom>
          </p:spPr>
          <p:txBody>
            <a:bodyPr vert="horz" lIns="0" tIns="36000" rIns="36000" bIns="36000" rtlCol="0" anchor="ctr">
              <a:noAutofit/>
            </a:bodyPr>
            <a:lstStyle>
              <a:defPPr>
                <a:defRPr lang="en-US"/>
              </a:defPPr>
              <a:lvl1pPr indent="0" algn="ctr" defTabSz="914400">
                <a:lnSpc>
                  <a:spcPct val="100000"/>
                </a:lnSpc>
                <a:spcBef>
                  <a:spcPts val="1000"/>
                </a:spcBef>
                <a:buFont typeface="Wingdings 3" panose="05040102010807070707" pitchFamily="18" charset="2"/>
                <a:buNone/>
                <a:defRPr sz="1600"/>
              </a:lvl1pPr>
              <a:lvl2pPr marL="0" lvl="1" indent="0" algn="ctr" defTabSz="914400">
                <a:lnSpc>
                  <a:spcPct val="100000"/>
                </a:lnSpc>
                <a:spcBef>
                  <a:spcPts val="500"/>
                </a:spcBef>
                <a:buFont typeface="+mj-lt"/>
                <a:buNone/>
                <a:defRPr sz="1200"/>
              </a:lvl2pPr>
              <a:lvl3pPr marL="1143000" indent="-228600" defTabSz="914400">
                <a:lnSpc>
                  <a:spcPct val="100000"/>
                </a:lnSpc>
                <a:spcBef>
                  <a:spcPts val="500"/>
                </a:spcBef>
                <a:buFont typeface="+mj-lt"/>
                <a:buAutoNum type="alphaUcPeriod"/>
                <a:defRPr sz="1200"/>
              </a:lvl3pPr>
              <a:lvl4pPr indent="0" defTabSz="914400">
                <a:lnSpc>
                  <a:spcPct val="100000"/>
                </a:lnSpc>
                <a:spcBef>
                  <a:spcPts val="500"/>
                </a:spcBef>
                <a:buFontTx/>
                <a:buNone/>
                <a:defRPr sz="1200"/>
              </a:lvl4pPr>
              <a:lvl5pPr indent="0" defTabSz="914400">
                <a:lnSpc>
                  <a:spcPct val="100000"/>
                </a:lnSpc>
                <a:spcBef>
                  <a:spcPts val="500"/>
                </a:spcBef>
                <a:buFontTx/>
                <a:buNone/>
                <a:defRPr sz="1000"/>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pPr marL="0" marR="0" lvl="0" indent="0" algn="ctr" defTabSz="914400" eaLnBrk="1" fontAlgn="auto" latinLnBrk="0" hangingPunct="1">
                <a:lnSpc>
                  <a:spcPct val="100000"/>
                </a:lnSpc>
                <a:spcBef>
                  <a:spcPts val="1000"/>
                </a:spcBef>
                <a:spcAft>
                  <a:spcPts val="0"/>
                </a:spcAft>
                <a:buClrTx/>
                <a:buSzTx/>
                <a:buFont typeface="Wingdings 3" panose="05040102010807070707" pitchFamily="18" charset="2"/>
                <a:buNone/>
                <a:tabLst/>
                <a:defRPr/>
              </a:pPr>
              <a:r>
                <a:rPr kumimoji="0" lang="zh-CN" altLang="en-US" sz="16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品牌形象信心</a:t>
              </a:r>
              <a:endParaRPr kumimoji="0" lang="en-US" altLang="zh-CN" sz="16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a:p>
              <a:pPr marL="0" marR="0" lvl="1" indent="0" algn="ctr" defTabSz="914400" eaLnBrk="1" fontAlgn="auto" latinLnBrk="0" hangingPunct="1">
                <a:lnSpc>
                  <a:spcPct val="100000"/>
                </a:lnSpc>
                <a:spcBef>
                  <a:spcPts val="500"/>
                </a:spcBef>
                <a:spcAft>
                  <a:spcPts val="0"/>
                </a:spcAft>
                <a:buClrTx/>
                <a:buSzTx/>
                <a:buFont typeface="+mj-lt"/>
                <a:buNone/>
                <a:tabLst/>
                <a:defRPr/>
              </a:pPr>
              <a:r>
                <a:rPr kumimoji="0" lang="en-US" altLang="zh-CN" sz="16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5</a:t>
              </a:r>
              <a:r>
                <a:rPr kumimoji="0" lang="zh-CN" altLang="en-US" sz="16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个指标</a:t>
              </a:r>
            </a:p>
          </p:txBody>
        </p:sp>
        <p:sp>
          <p:nvSpPr>
            <p:cNvPr id="14" name="内容占位符 5"/>
            <p:cNvSpPr txBox="1">
              <a:spLocks/>
            </p:cNvSpPr>
            <p:nvPr/>
          </p:nvSpPr>
          <p:spPr>
            <a:xfrm>
              <a:off x="17179650" y="6679032"/>
              <a:ext cx="3362510" cy="1117170"/>
            </a:xfrm>
            <a:prstGeom prst="rect">
              <a:avLst/>
            </a:prstGeom>
          </p:spPr>
          <p:txBody>
            <a:bodyPr vert="horz" lIns="0" tIns="36000" rIns="36000" bIns="36000" rtlCol="0" anchor="ctr">
              <a:noAutofit/>
            </a:bodyPr>
            <a:lstStyle>
              <a:defPPr>
                <a:defRPr lang="en-US"/>
              </a:defPPr>
              <a:lvl1pPr indent="0" algn="ctr" defTabSz="914400">
                <a:lnSpc>
                  <a:spcPct val="100000"/>
                </a:lnSpc>
                <a:spcBef>
                  <a:spcPts val="1000"/>
                </a:spcBef>
                <a:buFont typeface="Wingdings 3" panose="05040102010807070707" pitchFamily="18" charset="2"/>
                <a:buNone/>
                <a:defRPr sz="1600"/>
              </a:lvl1pPr>
              <a:lvl2pPr marL="0" lvl="1" indent="0" algn="ctr" defTabSz="914400">
                <a:lnSpc>
                  <a:spcPct val="100000"/>
                </a:lnSpc>
                <a:spcBef>
                  <a:spcPts val="500"/>
                </a:spcBef>
                <a:buFont typeface="+mj-lt"/>
                <a:buNone/>
                <a:defRPr sz="1200">
                  <a:solidFill>
                    <a:schemeClr val="bg1">
                      <a:lumMod val="65000"/>
                    </a:schemeClr>
                  </a:solidFill>
                </a:defRPr>
              </a:lvl2pPr>
              <a:lvl3pPr marL="1143000" indent="-228600" defTabSz="914400">
                <a:lnSpc>
                  <a:spcPct val="100000"/>
                </a:lnSpc>
                <a:spcBef>
                  <a:spcPts val="500"/>
                </a:spcBef>
                <a:buFont typeface="+mj-lt"/>
                <a:buAutoNum type="alphaUcPeriod"/>
                <a:defRPr sz="1200"/>
              </a:lvl3pPr>
              <a:lvl4pPr indent="0" defTabSz="914400">
                <a:lnSpc>
                  <a:spcPct val="100000"/>
                </a:lnSpc>
                <a:spcBef>
                  <a:spcPts val="500"/>
                </a:spcBef>
                <a:buFontTx/>
                <a:buNone/>
                <a:defRPr sz="1200"/>
              </a:lvl4pPr>
              <a:lvl5pPr indent="0" defTabSz="914400">
                <a:lnSpc>
                  <a:spcPct val="100000"/>
                </a:lnSpc>
                <a:spcBef>
                  <a:spcPts val="500"/>
                </a:spcBef>
                <a:buFontTx/>
                <a:buNone/>
                <a:defRPr sz="1000"/>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pPr marL="0" marR="0" lvl="0" indent="0" algn="ctr" defTabSz="914400" eaLnBrk="1" fontAlgn="auto" latinLnBrk="0" hangingPunct="1">
                <a:lnSpc>
                  <a:spcPct val="100000"/>
                </a:lnSpc>
                <a:spcBef>
                  <a:spcPts val="1000"/>
                </a:spcBef>
                <a:spcAft>
                  <a:spcPts val="0"/>
                </a:spcAft>
                <a:buClrTx/>
                <a:buSzTx/>
                <a:buFont typeface="Wingdings 3" panose="05040102010807070707" pitchFamily="18" charset="2"/>
                <a:buNone/>
                <a:tabLst/>
                <a:defRPr/>
              </a:pPr>
              <a:r>
                <a:rPr kumimoji="0" lang="zh-CN" altLang="en-US" sz="16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厂商管理信心</a:t>
              </a:r>
              <a:endParaRPr kumimoji="0" lang="en-US" altLang="zh-CN" sz="16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a:p>
              <a:pPr marL="0" marR="0" lvl="1" indent="0" algn="ctr" defTabSz="914400" eaLnBrk="1" fontAlgn="auto" latinLnBrk="0" hangingPunct="1">
                <a:lnSpc>
                  <a:spcPct val="100000"/>
                </a:lnSpc>
                <a:spcBef>
                  <a:spcPts val="500"/>
                </a:spcBef>
                <a:spcAft>
                  <a:spcPts val="0"/>
                </a:spcAft>
                <a:buClrTx/>
                <a:buSzTx/>
                <a:buFont typeface="+mj-lt"/>
                <a:buNone/>
                <a:tabLst/>
                <a:defRPr/>
              </a:pPr>
              <a:r>
                <a:rPr lang="en-US" altLang="zh-CN" sz="1600" kern="0" dirty="0">
                  <a:solidFill>
                    <a:schemeClr val="tx1"/>
                  </a:solidFill>
                  <a:latin typeface="微软雅黑" panose="020B0503020204020204" pitchFamily="34" charset="-122"/>
                  <a:ea typeface="微软雅黑" panose="020B0503020204020204" pitchFamily="34" charset="-122"/>
                </a:rPr>
                <a:t>9</a:t>
              </a:r>
              <a:r>
                <a:rPr kumimoji="0" lang="zh-CN" altLang="en-US" sz="16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rPr>
                <a:t>个指标</a:t>
              </a:r>
            </a:p>
          </p:txBody>
        </p:sp>
        <p:sp>
          <p:nvSpPr>
            <p:cNvPr id="15" name="内容占位符 5"/>
            <p:cNvSpPr txBox="1">
              <a:spLocks/>
            </p:cNvSpPr>
            <p:nvPr/>
          </p:nvSpPr>
          <p:spPr>
            <a:xfrm>
              <a:off x="19828677" y="12681061"/>
              <a:ext cx="3362510" cy="1117170"/>
            </a:xfrm>
            <a:prstGeom prst="rect">
              <a:avLst/>
            </a:prstGeom>
          </p:spPr>
          <p:txBody>
            <a:bodyPr vert="horz" lIns="0" tIns="36000" rIns="36000" bIns="36000" rtlCol="0" anchor="ctr">
              <a:noAutofit/>
            </a:bodyPr>
            <a:lstStyle>
              <a:defPPr>
                <a:defRPr lang="en-US"/>
              </a:defPPr>
              <a:lvl1pPr indent="0" algn="ctr" defTabSz="914400">
                <a:lnSpc>
                  <a:spcPct val="100000"/>
                </a:lnSpc>
                <a:spcBef>
                  <a:spcPts val="1000"/>
                </a:spcBef>
                <a:buFont typeface="Wingdings 3" panose="05040102010807070707" pitchFamily="18" charset="2"/>
                <a:buNone/>
                <a:defRPr sz="1600"/>
              </a:lvl1pPr>
              <a:lvl2pPr marL="0" lvl="1" indent="0" algn="ctr" defTabSz="914400">
                <a:lnSpc>
                  <a:spcPct val="100000"/>
                </a:lnSpc>
                <a:spcBef>
                  <a:spcPts val="500"/>
                </a:spcBef>
                <a:buFont typeface="+mj-lt"/>
                <a:buNone/>
                <a:defRPr sz="1200"/>
              </a:lvl2pPr>
              <a:lvl3pPr marL="1143000" indent="-228600" defTabSz="914400">
                <a:lnSpc>
                  <a:spcPct val="100000"/>
                </a:lnSpc>
                <a:spcBef>
                  <a:spcPts val="500"/>
                </a:spcBef>
                <a:buFont typeface="+mj-lt"/>
                <a:buAutoNum type="alphaUcPeriod"/>
                <a:defRPr sz="1200"/>
              </a:lvl3pPr>
              <a:lvl4pPr indent="0" defTabSz="914400">
                <a:lnSpc>
                  <a:spcPct val="100000"/>
                </a:lnSpc>
                <a:spcBef>
                  <a:spcPts val="500"/>
                </a:spcBef>
                <a:buFontTx/>
                <a:buNone/>
                <a:defRPr sz="1200"/>
              </a:lvl4pPr>
              <a:lvl5pPr indent="0" defTabSz="914400">
                <a:lnSpc>
                  <a:spcPct val="100000"/>
                </a:lnSpc>
                <a:spcBef>
                  <a:spcPts val="500"/>
                </a:spcBef>
                <a:buFontTx/>
                <a:buNone/>
                <a:defRPr sz="1000"/>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pPr marL="0" marR="0" lvl="0" indent="0" algn="ctr" defTabSz="914400" eaLnBrk="1" fontAlgn="auto" latinLnBrk="0" hangingPunct="1">
                <a:lnSpc>
                  <a:spcPct val="100000"/>
                </a:lnSpc>
                <a:spcBef>
                  <a:spcPts val="1000"/>
                </a:spcBef>
                <a:spcAft>
                  <a:spcPts val="0"/>
                </a:spcAft>
                <a:buClrTx/>
                <a:buSzTx/>
                <a:buFont typeface="Wingdings 3" panose="05040102010807070707" pitchFamily="18" charset="2"/>
                <a:buNone/>
                <a:tabLst/>
                <a:defRPr/>
              </a:pPr>
              <a:r>
                <a:rPr kumimoji="0" lang="zh-CN" altLang="en-US" sz="16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商务政策信心</a:t>
              </a:r>
              <a:endParaRPr kumimoji="0" lang="en-US" altLang="zh-CN" sz="16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a:p>
              <a:pPr marL="0" marR="0" lvl="1" indent="0" algn="ctr" defTabSz="914400" eaLnBrk="1" fontAlgn="auto" latinLnBrk="0" hangingPunct="1">
                <a:lnSpc>
                  <a:spcPct val="100000"/>
                </a:lnSpc>
                <a:spcBef>
                  <a:spcPts val="500"/>
                </a:spcBef>
                <a:spcAft>
                  <a:spcPts val="0"/>
                </a:spcAft>
                <a:buClrTx/>
                <a:buSzTx/>
                <a:buFont typeface="+mj-lt"/>
                <a:buNone/>
                <a:tabLst/>
                <a:defRPr/>
              </a:pPr>
              <a:r>
                <a:rPr kumimoji="0" lang="en-US" altLang="zh-CN" sz="16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5</a:t>
              </a:r>
              <a:r>
                <a:rPr kumimoji="0" lang="zh-CN" altLang="en-US" sz="16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个指标</a:t>
              </a:r>
            </a:p>
          </p:txBody>
        </p:sp>
        <p:sp>
          <p:nvSpPr>
            <p:cNvPr id="16" name="内容占位符 5"/>
            <p:cNvSpPr txBox="1">
              <a:spLocks/>
            </p:cNvSpPr>
            <p:nvPr/>
          </p:nvSpPr>
          <p:spPr>
            <a:xfrm>
              <a:off x="22477704" y="6679032"/>
              <a:ext cx="3362510" cy="1117170"/>
            </a:xfrm>
            <a:prstGeom prst="rect">
              <a:avLst/>
            </a:prstGeom>
          </p:spPr>
          <p:txBody>
            <a:bodyPr vert="horz" lIns="0" tIns="36000" rIns="36000" bIns="36000" rtlCol="0" anchor="ctr">
              <a:noAutofit/>
            </a:bodyPr>
            <a:lstStyle>
              <a:defPPr>
                <a:defRPr lang="en-US"/>
              </a:defPPr>
              <a:lvl1pPr indent="0" algn="ctr" defTabSz="914400">
                <a:lnSpc>
                  <a:spcPct val="100000"/>
                </a:lnSpc>
                <a:spcBef>
                  <a:spcPts val="1000"/>
                </a:spcBef>
                <a:buFont typeface="Wingdings 3" panose="05040102010807070707" pitchFamily="18" charset="2"/>
                <a:buNone/>
                <a:defRPr sz="1600"/>
              </a:lvl1pPr>
              <a:lvl2pPr marL="0" lvl="1" indent="0" algn="ctr" defTabSz="914400">
                <a:lnSpc>
                  <a:spcPct val="100000"/>
                </a:lnSpc>
                <a:spcBef>
                  <a:spcPts val="500"/>
                </a:spcBef>
                <a:buFont typeface="+mj-lt"/>
                <a:buNone/>
                <a:defRPr sz="1200"/>
              </a:lvl2pPr>
              <a:lvl3pPr marL="1143000" indent="-228600" defTabSz="914400">
                <a:lnSpc>
                  <a:spcPct val="100000"/>
                </a:lnSpc>
                <a:spcBef>
                  <a:spcPts val="500"/>
                </a:spcBef>
                <a:buFont typeface="+mj-lt"/>
                <a:buAutoNum type="alphaUcPeriod"/>
                <a:defRPr sz="1200"/>
              </a:lvl3pPr>
              <a:lvl4pPr indent="0" defTabSz="914400">
                <a:lnSpc>
                  <a:spcPct val="100000"/>
                </a:lnSpc>
                <a:spcBef>
                  <a:spcPts val="500"/>
                </a:spcBef>
                <a:buFontTx/>
                <a:buNone/>
                <a:defRPr sz="1200"/>
              </a:lvl4pPr>
              <a:lvl5pPr indent="0" defTabSz="914400">
                <a:lnSpc>
                  <a:spcPct val="100000"/>
                </a:lnSpc>
                <a:spcBef>
                  <a:spcPts val="500"/>
                </a:spcBef>
                <a:buFontTx/>
                <a:buNone/>
                <a:defRPr sz="1000"/>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pPr marL="0" marR="0" lvl="0" indent="0" algn="ctr" defTabSz="914400" eaLnBrk="1" fontAlgn="auto" latinLnBrk="0" hangingPunct="1">
                <a:lnSpc>
                  <a:spcPct val="100000"/>
                </a:lnSpc>
                <a:spcBef>
                  <a:spcPts val="1000"/>
                </a:spcBef>
                <a:spcAft>
                  <a:spcPts val="0"/>
                </a:spcAft>
                <a:buClrTx/>
                <a:buSzTx/>
                <a:buFont typeface="Wingdings 3" panose="05040102010807070707" pitchFamily="18" charset="2"/>
                <a:buNone/>
                <a:tabLst/>
                <a:defRPr/>
              </a:pPr>
              <a:r>
                <a:rPr kumimoji="0" lang="zh-CN" altLang="en-US" sz="16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金融支持信心</a:t>
              </a:r>
              <a:endParaRPr kumimoji="0" lang="en-US" altLang="zh-CN" sz="16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a:p>
              <a:pPr marL="0" marR="0" lvl="1" indent="0" algn="ctr" defTabSz="914400" eaLnBrk="1" fontAlgn="auto" latinLnBrk="0" hangingPunct="1">
                <a:lnSpc>
                  <a:spcPct val="100000"/>
                </a:lnSpc>
                <a:spcBef>
                  <a:spcPts val="500"/>
                </a:spcBef>
                <a:spcAft>
                  <a:spcPts val="0"/>
                </a:spcAft>
                <a:buClrTx/>
                <a:buSzTx/>
                <a:buFont typeface="+mj-lt"/>
                <a:buNone/>
                <a:tabLst/>
                <a:defRPr/>
              </a:pPr>
              <a:r>
                <a:rPr lang="en-US" altLang="zh-CN" sz="1600" kern="0" dirty="0">
                  <a:latin typeface="微软雅黑" panose="020B0503020204020204" pitchFamily="34" charset="-122"/>
                  <a:ea typeface="微软雅黑" panose="020B0503020204020204" pitchFamily="34" charset="-122"/>
                </a:rPr>
                <a:t>4</a:t>
              </a:r>
              <a:r>
                <a:rPr kumimoji="0" lang="zh-CN" altLang="en-US" sz="16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个指标</a:t>
              </a:r>
            </a:p>
          </p:txBody>
        </p:sp>
        <p:sp>
          <p:nvSpPr>
            <p:cNvPr id="17" name="内容占位符 5"/>
            <p:cNvSpPr txBox="1">
              <a:spLocks/>
            </p:cNvSpPr>
            <p:nvPr/>
          </p:nvSpPr>
          <p:spPr>
            <a:xfrm>
              <a:off x="25126731" y="12681061"/>
              <a:ext cx="3362510" cy="1117170"/>
            </a:xfrm>
            <a:prstGeom prst="rect">
              <a:avLst/>
            </a:prstGeom>
          </p:spPr>
          <p:txBody>
            <a:bodyPr vert="horz" lIns="0" tIns="36000" rIns="36000" bIns="36000" rtlCol="0" anchor="ctr">
              <a:noAutofit/>
            </a:bodyPr>
            <a:lstStyle>
              <a:defPPr>
                <a:defRPr lang="en-US"/>
              </a:defPPr>
              <a:lvl1pPr indent="0" algn="ctr" defTabSz="914400">
                <a:lnSpc>
                  <a:spcPct val="100000"/>
                </a:lnSpc>
                <a:spcBef>
                  <a:spcPts val="1000"/>
                </a:spcBef>
                <a:buFont typeface="Wingdings 3" panose="05040102010807070707" pitchFamily="18" charset="2"/>
                <a:buNone/>
                <a:defRPr sz="1600"/>
              </a:lvl1pPr>
              <a:lvl2pPr marL="0" lvl="1" indent="0" algn="ctr" defTabSz="914400">
                <a:lnSpc>
                  <a:spcPct val="100000"/>
                </a:lnSpc>
                <a:spcBef>
                  <a:spcPts val="500"/>
                </a:spcBef>
                <a:buFont typeface="+mj-lt"/>
                <a:buNone/>
                <a:defRPr sz="1200"/>
              </a:lvl2pPr>
              <a:lvl3pPr marL="1143000" indent="-228600" defTabSz="914400">
                <a:lnSpc>
                  <a:spcPct val="100000"/>
                </a:lnSpc>
                <a:spcBef>
                  <a:spcPts val="500"/>
                </a:spcBef>
                <a:buFont typeface="+mj-lt"/>
                <a:buAutoNum type="alphaUcPeriod"/>
                <a:defRPr sz="1200"/>
              </a:lvl3pPr>
              <a:lvl4pPr indent="0" defTabSz="914400">
                <a:lnSpc>
                  <a:spcPct val="100000"/>
                </a:lnSpc>
                <a:spcBef>
                  <a:spcPts val="500"/>
                </a:spcBef>
                <a:buFontTx/>
                <a:buNone/>
                <a:defRPr sz="1200"/>
              </a:lvl4pPr>
              <a:lvl5pPr indent="0" defTabSz="914400">
                <a:lnSpc>
                  <a:spcPct val="100000"/>
                </a:lnSpc>
                <a:spcBef>
                  <a:spcPts val="500"/>
                </a:spcBef>
                <a:buFontTx/>
                <a:buNone/>
                <a:defRPr sz="1000"/>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pPr marL="0" marR="0" lvl="0" indent="0" algn="ctr" defTabSz="914400" eaLnBrk="1" fontAlgn="auto" latinLnBrk="0" hangingPunct="1">
                <a:lnSpc>
                  <a:spcPct val="100000"/>
                </a:lnSpc>
                <a:spcBef>
                  <a:spcPts val="1000"/>
                </a:spcBef>
                <a:spcAft>
                  <a:spcPts val="0"/>
                </a:spcAft>
                <a:buClrTx/>
                <a:buSzTx/>
                <a:buFont typeface="Wingdings 3" panose="05040102010807070707" pitchFamily="18" charset="2"/>
                <a:buNone/>
                <a:tabLst/>
                <a:defRPr/>
              </a:pPr>
              <a:r>
                <a:rPr kumimoji="0" lang="zh-CN" altLang="en-US" sz="16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厂商沟通信心</a:t>
              </a:r>
              <a:endParaRPr kumimoji="0" lang="en-US" altLang="zh-CN" sz="16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a:p>
              <a:pPr marL="0" marR="0" lvl="1" indent="0" algn="ctr" defTabSz="914400" eaLnBrk="1" fontAlgn="auto" latinLnBrk="0" hangingPunct="1">
                <a:lnSpc>
                  <a:spcPct val="100000"/>
                </a:lnSpc>
                <a:spcBef>
                  <a:spcPts val="500"/>
                </a:spcBef>
                <a:spcAft>
                  <a:spcPts val="0"/>
                </a:spcAft>
                <a:buClrTx/>
                <a:buSzTx/>
                <a:buFont typeface="+mj-lt"/>
                <a:buNone/>
                <a:tabLst/>
                <a:defRPr/>
              </a:pPr>
              <a:r>
                <a:rPr lang="en-US" altLang="zh-CN" sz="1600" kern="0" dirty="0">
                  <a:latin typeface="微软雅黑" panose="020B0503020204020204" pitchFamily="34" charset="-122"/>
                  <a:ea typeface="微软雅黑" panose="020B0503020204020204" pitchFamily="34" charset="-122"/>
                </a:rPr>
                <a:t>3</a:t>
              </a:r>
              <a:r>
                <a:rPr kumimoji="0" lang="zh-CN" altLang="en-US" sz="16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个指标</a:t>
              </a:r>
            </a:p>
          </p:txBody>
        </p:sp>
        <p:sp>
          <p:nvSpPr>
            <p:cNvPr id="18" name="内容占位符 5"/>
            <p:cNvSpPr txBox="1">
              <a:spLocks/>
            </p:cNvSpPr>
            <p:nvPr/>
          </p:nvSpPr>
          <p:spPr>
            <a:xfrm>
              <a:off x="27775759" y="6679032"/>
              <a:ext cx="3362510" cy="1117170"/>
            </a:xfrm>
            <a:prstGeom prst="rect">
              <a:avLst/>
            </a:prstGeom>
          </p:spPr>
          <p:txBody>
            <a:bodyPr vert="horz" lIns="0" tIns="36000" rIns="36000" bIns="36000" rtlCol="0" anchor="ctr">
              <a:noAutofit/>
            </a:bodyPr>
            <a:lstStyle>
              <a:defPPr>
                <a:defRPr lang="en-US"/>
              </a:defPPr>
              <a:lvl1pPr indent="0" algn="ctr" defTabSz="914400">
                <a:lnSpc>
                  <a:spcPct val="100000"/>
                </a:lnSpc>
                <a:spcBef>
                  <a:spcPts val="1000"/>
                </a:spcBef>
                <a:buFont typeface="Wingdings 3" panose="05040102010807070707" pitchFamily="18" charset="2"/>
                <a:buNone/>
                <a:defRPr sz="1600"/>
              </a:lvl1pPr>
              <a:lvl2pPr marL="0" lvl="1" indent="0" algn="ctr" defTabSz="914400">
                <a:lnSpc>
                  <a:spcPct val="100000"/>
                </a:lnSpc>
                <a:spcBef>
                  <a:spcPts val="500"/>
                </a:spcBef>
                <a:buFont typeface="+mj-lt"/>
                <a:buNone/>
                <a:defRPr sz="1200"/>
              </a:lvl2pPr>
              <a:lvl3pPr marL="1143000" indent="-228600" defTabSz="914400">
                <a:lnSpc>
                  <a:spcPct val="100000"/>
                </a:lnSpc>
                <a:spcBef>
                  <a:spcPts val="500"/>
                </a:spcBef>
                <a:buFont typeface="+mj-lt"/>
                <a:buAutoNum type="alphaUcPeriod"/>
                <a:defRPr sz="1200"/>
              </a:lvl3pPr>
              <a:lvl4pPr indent="0" defTabSz="914400">
                <a:lnSpc>
                  <a:spcPct val="100000"/>
                </a:lnSpc>
                <a:spcBef>
                  <a:spcPts val="500"/>
                </a:spcBef>
                <a:buFontTx/>
                <a:buNone/>
                <a:defRPr sz="1200"/>
              </a:lvl4pPr>
              <a:lvl5pPr indent="0" defTabSz="914400">
                <a:lnSpc>
                  <a:spcPct val="100000"/>
                </a:lnSpc>
                <a:spcBef>
                  <a:spcPts val="500"/>
                </a:spcBef>
                <a:buFontTx/>
                <a:buNone/>
                <a:defRPr sz="1000"/>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pPr marL="0" marR="0" lvl="0" indent="0" algn="ctr" defTabSz="914400" eaLnBrk="1" fontAlgn="auto" latinLnBrk="0" hangingPunct="1">
                <a:lnSpc>
                  <a:spcPct val="100000"/>
                </a:lnSpc>
                <a:spcBef>
                  <a:spcPts val="1000"/>
                </a:spcBef>
                <a:spcAft>
                  <a:spcPts val="0"/>
                </a:spcAft>
                <a:buClrTx/>
                <a:buSzTx/>
                <a:buFont typeface="Wingdings 3" panose="05040102010807070707" pitchFamily="18" charset="2"/>
                <a:buNone/>
                <a:tabLst/>
                <a:defRPr/>
              </a:pPr>
              <a:r>
                <a:rPr kumimoji="0" lang="zh-CN" altLang="en-US" sz="16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人员稳定信心</a:t>
              </a:r>
              <a:endParaRPr kumimoji="0" lang="en-US" altLang="zh-CN" sz="16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a:p>
              <a:pPr marL="0" marR="0" lvl="1" indent="0" algn="ctr" defTabSz="914400" eaLnBrk="1" fontAlgn="auto" latinLnBrk="0" hangingPunct="1">
                <a:lnSpc>
                  <a:spcPct val="100000"/>
                </a:lnSpc>
                <a:spcBef>
                  <a:spcPts val="500"/>
                </a:spcBef>
                <a:spcAft>
                  <a:spcPts val="0"/>
                </a:spcAft>
                <a:buClrTx/>
                <a:buSzTx/>
                <a:buFont typeface="+mj-lt"/>
                <a:buNone/>
                <a:tabLst/>
                <a:defRPr/>
              </a:pPr>
              <a:r>
                <a:rPr lang="en-US" altLang="zh-CN" sz="1600" kern="0" noProof="0" dirty="0">
                  <a:latin typeface="微软雅黑" panose="020B0503020204020204" pitchFamily="34" charset="-122"/>
                  <a:ea typeface="微软雅黑" panose="020B0503020204020204" pitchFamily="34" charset="-122"/>
                </a:rPr>
                <a:t>5</a:t>
              </a:r>
              <a:r>
                <a:rPr kumimoji="0" lang="zh-CN" altLang="en-US" sz="16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个</a:t>
              </a:r>
              <a:r>
                <a:rPr kumimoji="0" lang="zh-CN" altLang="en-US" sz="16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指标</a:t>
              </a:r>
            </a:p>
          </p:txBody>
        </p:sp>
        <p:sp>
          <p:nvSpPr>
            <p:cNvPr id="19" name="内容占位符 5"/>
            <p:cNvSpPr txBox="1">
              <a:spLocks/>
            </p:cNvSpPr>
            <p:nvPr/>
          </p:nvSpPr>
          <p:spPr>
            <a:xfrm>
              <a:off x="30424786" y="12681061"/>
              <a:ext cx="3362510" cy="1117170"/>
            </a:xfrm>
            <a:prstGeom prst="rect">
              <a:avLst/>
            </a:prstGeom>
          </p:spPr>
          <p:txBody>
            <a:bodyPr vert="horz" lIns="0" tIns="36000" rIns="36000" bIns="36000" rtlCol="0" anchor="ctr">
              <a:noAutofit/>
            </a:bodyPr>
            <a:lstStyle>
              <a:defPPr>
                <a:defRPr lang="en-US"/>
              </a:defPPr>
              <a:lvl1pPr indent="0" algn="ctr" defTabSz="914400">
                <a:lnSpc>
                  <a:spcPct val="100000"/>
                </a:lnSpc>
                <a:spcBef>
                  <a:spcPts val="1000"/>
                </a:spcBef>
                <a:buFont typeface="Wingdings 3" panose="05040102010807070707" pitchFamily="18" charset="2"/>
                <a:buNone/>
                <a:defRPr sz="1600"/>
              </a:lvl1pPr>
              <a:lvl2pPr marL="0" lvl="1" indent="0" algn="ctr" defTabSz="914400">
                <a:lnSpc>
                  <a:spcPct val="100000"/>
                </a:lnSpc>
                <a:spcBef>
                  <a:spcPts val="500"/>
                </a:spcBef>
                <a:buFont typeface="+mj-lt"/>
                <a:buNone/>
                <a:defRPr sz="1200"/>
              </a:lvl2pPr>
              <a:lvl3pPr marL="1143000" indent="-228600" defTabSz="914400">
                <a:lnSpc>
                  <a:spcPct val="100000"/>
                </a:lnSpc>
                <a:spcBef>
                  <a:spcPts val="500"/>
                </a:spcBef>
                <a:buFont typeface="+mj-lt"/>
                <a:buAutoNum type="alphaUcPeriod"/>
                <a:defRPr sz="1200"/>
              </a:lvl3pPr>
              <a:lvl4pPr indent="0" defTabSz="914400">
                <a:lnSpc>
                  <a:spcPct val="100000"/>
                </a:lnSpc>
                <a:spcBef>
                  <a:spcPts val="500"/>
                </a:spcBef>
                <a:buFontTx/>
                <a:buNone/>
                <a:defRPr sz="1200"/>
              </a:lvl4pPr>
              <a:lvl5pPr indent="0" defTabSz="914400">
                <a:lnSpc>
                  <a:spcPct val="100000"/>
                </a:lnSpc>
                <a:spcBef>
                  <a:spcPts val="500"/>
                </a:spcBef>
                <a:buFontTx/>
                <a:buNone/>
                <a:defRPr sz="1000"/>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pPr marL="0" marR="0" lvl="0" indent="0" algn="ctr" defTabSz="914400" eaLnBrk="1" fontAlgn="auto" latinLnBrk="0" hangingPunct="1">
                <a:lnSpc>
                  <a:spcPct val="100000"/>
                </a:lnSpc>
                <a:spcBef>
                  <a:spcPts val="1000"/>
                </a:spcBef>
                <a:spcAft>
                  <a:spcPts val="0"/>
                </a:spcAft>
                <a:buClrTx/>
                <a:buSzTx/>
                <a:buFont typeface="Wingdings 3" panose="05040102010807070707" pitchFamily="18" charset="2"/>
                <a:buNone/>
                <a:tabLst/>
                <a:defRPr/>
              </a:pPr>
              <a:r>
                <a:rPr kumimoji="0" lang="zh-CN" altLang="en-US" sz="16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盈利潜力信心</a:t>
              </a:r>
              <a:endParaRPr kumimoji="0" lang="en-US" altLang="zh-CN" sz="16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a:p>
              <a:pPr marL="0" marR="0" lvl="1" indent="0" algn="ctr" defTabSz="914400" eaLnBrk="1" fontAlgn="auto" latinLnBrk="0" hangingPunct="1">
                <a:lnSpc>
                  <a:spcPct val="100000"/>
                </a:lnSpc>
                <a:spcBef>
                  <a:spcPts val="500"/>
                </a:spcBef>
                <a:spcAft>
                  <a:spcPts val="0"/>
                </a:spcAft>
                <a:buClrTx/>
                <a:buSzTx/>
                <a:buFont typeface="+mj-lt"/>
                <a:buNone/>
                <a:tabLst/>
                <a:defRPr/>
              </a:pPr>
              <a:r>
                <a:rPr kumimoji="0" lang="en-US" altLang="zh-CN" sz="16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5</a:t>
              </a:r>
              <a:r>
                <a:rPr kumimoji="0" lang="zh-CN" altLang="en-US" sz="16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个指标</a:t>
              </a:r>
            </a:p>
          </p:txBody>
        </p:sp>
        <p:sp>
          <p:nvSpPr>
            <p:cNvPr id="20" name="内容占位符 5"/>
            <p:cNvSpPr txBox="1">
              <a:spLocks/>
            </p:cNvSpPr>
            <p:nvPr/>
          </p:nvSpPr>
          <p:spPr>
            <a:xfrm>
              <a:off x="33073813" y="6679032"/>
              <a:ext cx="3362510" cy="1117170"/>
            </a:xfrm>
            <a:prstGeom prst="rect">
              <a:avLst/>
            </a:prstGeom>
          </p:spPr>
          <p:txBody>
            <a:bodyPr vert="horz" lIns="0" tIns="36000" rIns="36000" bIns="36000" rtlCol="0" anchor="ctr">
              <a:noAutofit/>
            </a:bodyPr>
            <a:lstStyle>
              <a:defPPr>
                <a:defRPr lang="en-US"/>
              </a:defPPr>
              <a:lvl1pPr indent="0" algn="ctr" defTabSz="914400">
                <a:lnSpc>
                  <a:spcPct val="100000"/>
                </a:lnSpc>
                <a:spcBef>
                  <a:spcPts val="1000"/>
                </a:spcBef>
                <a:buFont typeface="Wingdings 3" panose="05040102010807070707" pitchFamily="18" charset="2"/>
                <a:buNone/>
                <a:defRPr sz="1600"/>
              </a:lvl1pPr>
              <a:lvl2pPr marL="0" lvl="1" indent="0" algn="ctr" defTabSz="914400">
                <a:lnSpc>
                  <a:spcPct val="100000"/>
                </a:lnSpc>
                <a:spcBef>
                  <a:spcPts val="500"/>
                </a:spcBef>
                <a:buFont typeface="+mj-lt"/>
                <a:buNone/>
                <a:defRPr sz="1200"/>
              </a:lvl2pPr>
              <a:lvl3pPr marL="1143000" indent="-228600" defTabSz="914400">
                <a:lnSpc>
                  <a:spcPct val="100000"/>
                </a:lnSpc>
                <a:spcBef>
                  <a:spcPts val="500"/>
                </a:spcBef>
                <a:buFont typeface="+mj-lt"/>
                <a:buAutoNum type="alphaUcPeriod"/>
                <a:defRPr sz="1200"/>
              </a:lvl3pPr>
              <a:lvl4pPr indent="0" defTabSz="914400">
                <a:lnSpc>
                  <a:spcPct val="100000"/>
                </a:lnSpc>
                <a:spcBef>
                  <a:spcPts val="500"/>
                </a:spcBef>
                <a:buFontTx/>
                <a:buNone/>
                <a:defRPr sz="1200"/>
              </a:lvl4pPr>
              <a:lvl5pPr indent="0" defTabSz="914400">
                <a:lnSpc>
                  <a:spcPct val="100000"/>
                </a:lnSpc>
                <a:spcBef>
                  <a:spcPts val="500"/>
                </a:spcBef>
                <a:buFontTx/>
                <a:buNone/>
                <a:defRPr sz="1000"/>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pPr marL="0" marR="0" lvl="0" indent="0" algn="ctr" defTabSz="914400" eaLnBrk="1" fontAlgn="auto" latinLnBrk="0" hangingPunct="1">
                <a:lnSpc>
                  <a:spcPct val="100000"/>
                </a:lnSpc>
                <a:spcBef>
                  <a:spcPts val="1000"/>
                </a:spcBef>
                <a:spcAft>
                  <a:spcPts val="0"/>
                </a:spcAft>
                <a:buClrTx/>
                <a:buSzTx/>
                <a:buFont typeface="Wingdings 3" panose="05040102010807070707" pitchFamily="18" charset="2"/>
                <a:buNone/>
                <a:tabLst/>
                <a:defRPr/>
              </a:pPr>
              <a:r>
                <a:rPr kumimoji="0" lang="zh-CN" altLang="en-US" sz="16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市场风险信心</a:t>
              </a:r>
              <a:endParaRPr kumimoji="0" lang="en-US" altLang="zh-CN" sz="16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a:p>
              <a:pPr marL="0" marR="0" lvl="1" indent="0" algn="ctr" defTabSz="914400" eaLnBrk="1" fontAlgn="auto" latinLnBrk="0" hangingPunct="1">
                <a:lnSpc>
                  <a:spcPct val="100000"/>
                </a:lnSpc>
                <a:spcBef>
                  <a:spcPts val="500"/>
                </a:spcBef>
                <a:spcAft>
                  <a:spcPts val="0"/>
                </a:spcAft>
                <a:buClrTx/>
                <a:buSzTx/>
                <a:buFont typeface="+mj-lt"/>
                <a:buNone/>
                <a:tabLst/>
                <a:defRPr/>
              </a:pPr>
              <a:r>
                <a:rPr lang="en-US" altLang="zh-CN" sz="1600" kern="0" dirty="0">
                  <a:latin typeface="微软雅黑" panose="020B0503020204020204" pitchFamily="34" charset="-122"/>
                  <a:ea typeface="微软雅黑" panose="020B0503020204020204" pitchFamily="34" charset="-122"/>
                </a:rPr>
                <a:t>6</a:t>
              </a:r>
              <a:r>
                <a:rPr kumimoji="0" lang="zh-CN" altLang="en-US" sz="16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个指标</a:t>
              </a:r>
            </a:p>
          </p:txBody>
        </p:sp>
        <p:cxnSp>
          <p:nvCxnSpPr>
            <p:cNvPr id="21" name="直接连接符 20"/>
            <p:cNvCxnSpPr>
              <a:endCxn id="12" idx="2"/>
            </p:cNvCxnSpPr>
            <p:nvPr/>
          </p:nvCxnSpPr>
          <p:spPr>
            <a:xfrm flipV="1">
              <a:off x="13562850" y="7796202"/>
              <a:ext cx="0" cy="744780"/>
            </a:xfrm>
            <a:prstGeom prst="line">
              <a:avLst/>
            </a:prstGeom>
            <a:noFill/>
            <a:ln w="6350" cap="flat" cmpd="sng" algn="ctr">
              <a:solidFill>
                <a:sysClr val="window" lastClr="FFFFFF">
                  <a:lumMod val="75000"/>
                </a:sysClr>
              </a:solidFill>
              <a:prstDash val="solid"/>
              <a:miter lim="800000"/>
            </a:ln>
            <a:effectLst/>
          </p:spPr>
        </p:cxnSp>
        <p:cxnSp>
          <p:nvCxnSpPr>
            <p:cNvPr id="22" name="直接连接符 21"/>
            <p:cNvCxnSpPr>
              <a:endCxn id="14" idx="2"/>
            </p:cNvCxnSpPr>
            <p:nvPr/>
          </p:nvCxnSpPr>
          <p:spPr>
            <a:xfrm flipV="1">
              <a:off x="18860904" y="7796202"/>
              <a:ext cx="0" cy="744780"/>
            </a:xfrm>
            <a:prstGeom prst="line">
              <a:avLst/>
            </a:prstGeom>
            <a:noFill/>
            <a:ln w="6350" cap="flat" cmpd="sng" algn="ctr">
              <a:solidFill>
                <a:sysClr val="window" lastClr="FFFFFF">
                  <a:lumMod val="75000"/>
                </a:sysClr>
              </a:solidFill>
              <a:prstDash val="solid"/>
              <a:miter lim="800000"/>
            </a:ln>
            <a:effectLst/>
          </p:spPr>
        </p:cxnSp>
        <p:cxnSp>
          <p:nvCxnSpPr>
            <p:cNvPr id="23" name="直接连接符 22"/>
            <p:cNvCxnSpPr>
              <a:endCxn id="16" idx="2"/>
            </p:cNvCxnSpPr>
            <p:nvPr/>
          </p:nvCxnSpPr>
          <p:spPr>
            <a:xfrm flipV="1">
              <a:off x="24158959" y="7796202"/>
              <a:ext cx="0" cy="744780"/>
            </a:xfrm>
            <a:prstGeom prst="line">
              <a:avLst/>
            </a:prstGeom>
            <a:noFill/>
            <a:ln w="6350" cap="flat" cmpd="sng" algn="ctr">
              <a:solidFill>
                <a:sysClr val="window" lastClr="FFFFFF">
                  <a:lumMod val="75000"/>
                </a:sysClr>
              </a:solidFill>
              <a:prstDash val="solid"/>
              <a:miter lim="800000"/>
            </a:ln>
            <a:effectLst/>
          </p:spPr>
        </p:cxnSp>
        <p:cxnSp>
          <p:nvCxnSpPr>
            <p:cNvPr id="24" name="直接连接符 23"/>
            <p:cNvCxnSpPr>
              <a:endCxn id="18" idx="2"/>
            </p:cNvCxnSpPr>
            <p:nvPr/>
          </p:nvCxnSpPr>
          <p:spPr>
            <a:xfrm flipV="1">
              <a:off x="29457014" y="7796202"/>
              <a:ext cx="0" cy="744780"/>
            </a:xfrm>
            <a:prstGeom prst="line">
              <a:avLst/>
            </a:prstGeom>
            <a:noFill/>
            <a:ln w="6350" cap="flat" cmpd="sng" algn="ctr">
              <a:solidFill>
                <a:sysClr val="window" lastClr="FFFFFF">
                  <a:lumMod val="75000"/>
                </a:sysClr>
              </a:solidFill>
              <a:prstDash val="solid"/>
              <a:miter lim="800000"/>
            </a:ln>
            <a:effectLst/>
          </p:spPr>
        </p:cxnSp>
        <p:cxnSp>
          <p:nvCxnSpPr>
            <p:cNvPr id="25" name="直接连接符 24"/>
            <p:cNvCxnSpPr>
              <a:endCxn id="20" idx="2"/>
            </p:cNvCxnSpPr>
            <p:nvPr/>
          </p:nvCxnSpPr>
          <p:spPr>
            <a:xfrm flipV="1">
              <a:off x="34755068" y="7796202"/>
              <a:ext cx="0" cy="744780"/>
            </a:xfrm>
            <a:prstGeom prst="line">
              <a:avLst/>
            </a:prstGeom>
            <a:noFill/>
            <a:ln w="6350" cap="flat" cmpd="sng" algn="ctr">
              <a:solidFill>
                <a:sysClr val="window" lastClr="FFFFFF">
                  <a:lumMod val="75000"/>
                </a:sysClr>
              </a:solidFill>
              <a:prstDash val="solid"/>
              <a:miter lim="800000"/>
            </a:ln>
            <a:effectLst/>
          </p:spPr>
        </p:cxnSp>
        <p:cxnSp>
          <p:nvCxnSpPr>
            <p:cNvPr id="26" name="直接连接符 25"/>
            <p:cNvCxnSpPr/>
            <p:nvPr/>
          </p:nvCxnSpPr>
          <p:spPr>
            <a:xfrm flipV="1">
              <a:off x="16211877" y="11897275"/>
              <a:ext cx="0" cy="744780"/>
            </a:xfrm>
            <a:prstGeom prst="line">
              <a:avLst/>
            </a:prstGeom>
            <a:noFill/>
            <a:ln w="6350" cap="flat" cmpd="sng" algn="ctr">
              <a:solidFill>
                <a:sysClr val="window" lastClr="FFFFFF">
                  <a:lumMod val="75000"/>
                </a:sysClr>
              </a:solidFill>
              <a:prstDash val="solid"/>
              <a:miter lim="800000"/>
            </a:ln>
            <a:effectLst/>
          </p:spPr>
        </p:cxnSp>
        <p:cxnSp>
          <p:nvCxnSpPr>
            <p:cNvPr id="27" name="直接连接符 26"/>
            <p:cNvCxnSpPr/>
            <p:nvPr/>
          </p:nvCxnSpPr>
          <p:spPr>
            <a:xfrm flipV="1">
              <a:off x="21509932" y="11897275"/>
              <a:ext cx="0" cy="744780"/>
            </a:xfrm>
            <a:prstGeom prst="line">
              <a:avLst/>
            </a:prstGeom>
            <a:noFill/>
            <a:ln w="6350" cap="flat" cmpd="sng" algn="ctr">
              <a:solidFill>
                <a:sysClr val="window" lastClr="FFFFFF">
                  <a:lumMod val="75000"/>
                </a:sysClr>
              </a:solidFill>
              <a:prstDash val="solid"/>
              <a:miter lim="800000"/>
            </a:ln>
            <a:effectLst/>
          </p:spPr>
        </p:cxnSp>
        <p:cxnSp>
          <p:nvCxnSpPr>
            <p:cNvPr id="28" name="直接连接符 27"/>
            <p:cNvCxnSpPr/>
            <p:nvPr/>
          </p:nvCxnSpPr>
          <p:spPr>
            <a:xfrm flipV="1">
              <a:off x="26807986" y="11897275"/>
              <a:ext cx="0" cy="744780"/>
            </a:xfrm>
            <a:prstGeom prst="line">
              <a:avLst/>
            </a:prstGeom>
            <a:noFill/>
            <a:ln w="6350" cap="flat" cmpd="sng" algn="ctr">
              <a:solidFill>
                <a:sysClr val="window" lastClr="FFFFFF">
                  <a:lumMod val="75000"/>
                </a:sysClr>
              </a:solidFill>
              <a:prstDash val="solid"/>
              <a:miter lim="800000"/>
            </a:ln>
            <a:effectLst/>
          </p:spPr>
        </p:cxnSp>
        <p:cxnSp>
          <p:nvCxnSpPr>
            <p:cNvPr id="29" name="直接连接符 28"/>
            <p:cNvCxnSpPr/>
            <p:nvPr/>
          </p:nvCxnSpPr>
          <p:spPr>
            <a:xfrm flipV="1">
              <a:off x="32106041" y="11897275"/>
              <a:ext cx="0" cy="744780"/>
            </a:xfrm>
            <a:prstGeom prst="line">
              <a:avLst/>
            </a:prstGeom>
            <a:noFill/>
            <a:ln w="6350" cap="flat" cmpd="sng" algn="ctr">
              <a:solidFill>
                <a:sysClr val="window" lastClr="FFFFFF">
                  <a:lumMod val="75000"/>
                </a:sysClr>
              </a:solidFill>
              <a:prstDash val="solid"/>
              <a:miter lim="800000"/>
            </a:ln>
            <a:effectLst/>
          </p:spPr>
        </p:cxnSp>
        <p:pic>
          <p:nvPicPr>
            <p:cNvPr id="30" name="图片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81595" y="8673319"/>
              <a:ext cx="24554728" cy="2988953"/>
            </a:xfrm>
            <a:prstGeom prst="rect">
              <a:avLst/>
            </a:prstGeom>
          </p:spPr>
        </p:pic>
      </p:grpSp>
    </p:spTree>
    <p:extLst>
      <p:ext uri="{BB962C8B-B14F-4D97-AF65-F5344CB8AC3E}">
        <p14:creationId xmlns:p14="http://schemas.microsoft.com/office/powerpoint/2010/main" val="22882980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样本回收</a:t>
            </a:r>
          </a:p>
        </p:txBody>
      </p:sp>
      <p:sp>
        <p:nvSpPr>
          <p:cNvPr id="4" name="页脚占位符 3"/>
          <p:cNvSpPr>
            <a:spLocks noGrp="1"/>
          </p:cNvSpPr>
          <p:nvPr>
            <p:ph type="ftr" sz="quarter" idx="3"/>
          </p:nvPr>
        </p:nvSpPr>
        <p:spPr/>
        <p:txBody>
          <a:bodyPr/>
          <a:lstStyle/>
          <a:p>
            <a:r>
              <a:rPr lang="en-US" altLang="zh-CN" dirty="0" err="1"/>
              <a:t>CADA</a:t>
            </a:r>
            <a:r>
              <a:rPr lang="en-US" altLang="zh-CN" dirty="0" err="1">
                <a:solidFill>
                  <a:srgbClr val="00B0F0"/>
                </a:solidFill>
              </a:rPr>
              <a:t>i</a:t>
            </a:r>
            <a:endParaRPr lang="zh-CN" altLang="en-US" dirty="0">
              <a:solidFill>
                <a:srgbClr val="00B0F0"/>
              </a:solidFill>
            </a:endParaRPr>
          </a:p>
        </p:txBody>
      </p:sp>
      <p:sp>
        <p:nvSpPr>
          <p:cNvPr id="5" name="灯片编号占位符 4"/>
          <p:cNvSpPr>
            <a:spLocks noGrp="1"/>
          </p:cNvSpPr>
          <p:nvPr>
            <p:ph type="sldNum" sz="quarter" idx="4"/>
          </p:nvPr>
        </p:nvSpPr>
        <p:spPr/>
        <p:txBody>
          <a:bodyPr/>
          <a:lstStyle/>
          <a:p>
            <a:fld id="{B9E70E95-419F-409E-ADFB-2EE57791C866}" type="slidenum">
              <a:rPr lang="zh-CN" altLang="en-US" smtClean="0"/>
              <a:pPr/>
              <a:t>6</a:t>
            </a:fld>
            <a:endParaRPr lang="zh-CN" altLang="en-US"/>
          </a:p>
        </p:txBody>
      </p:sp>
      <p:sp>
        <p:nvSpPr>
          <p:cNvPr id="3" name="文本框 2"/>
          <p:cNvSpPr txBox="1"/>
          <p:nvPr/>
        </p:nvSpPr>
        <p:spPr>
          <a:xfrm>
            <a:off x="1732999" y="5547203"/>
            <a:ext cx="3801041" cy="369332"/>
          </a:xfrm>
          <a:prstGeom prst="rect">
            <a:avLst/>
          </a:prstGeom>
          <a:noFill/>
        </p:spPr>
        <p:txBody>
          <a:bodyPr wrap="none" rtlCol="0">
            <a:spAutoFit/>
          </a:bodyPr>
          <a:lstStyle/>
          <a:p>
            <a:r>
              <a:rPr lang="zh-CN" altLang="en-US" dirty="0">
                <a:latin typeface="Arial Unicode MS" panose="020B0604020202020204" pitchFamily="34" charset="-122"/>
                <a:ea typeface="Arial Unicode MS" panose="020B0604020202020204" pitchFamily="34" charset="-122"/>
                <a:cs typeface="Arial Unicode MS" panose="020B0604020202020204" pitchFamily="34" charset="-122"/>
              </a:rPr>
              <a:t>样本回收周期：</a:t>
            </a:r>
            <a:r>
              <a:rPr lang="en-US" altLang="zh-CN" dirty="0" smtClean="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2017.6.12-2017.7.5</a:t>
            </a:r>
            <a:endParaRPr lang="zh-CN" altLang="en-US"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nvGrpSpPr>
          <p:cNvPr id="17" name="组合 16"/>
          <p:cNvGrpSpPr/>
          <p:nvPr/>
        </p:nvGrpSpPr>
        <p:grpSpPr>
          <a:xfrm>
            <a:off x="838200" y="1697894"/>
            <a:ext cx="9436699" cy="3583342"/>
            <a:chOff x="1624183" y="1897736"/>
            <a:chExt cx="8133592" cy="3088521"/>
          </a:xfrm>
        </p:grpSpPr>
        <p:sp>
          <p:nvSpPr>
            <p:cNvPr id="37" name="AutoShape 23"/>
            <p:cNvSpPr>
              <a:spLocks noChangeArrowheads="1"/>
            </p:cNvSpPr>
            <p:nvPr/>
          </p:nvSpPr>
          <p:spPr bwMode="auto">
            <a:xfrm>
              <a:off x="4665943" y="2003350"/>
              <a:ext cx="1668436" cy="448596"/>
            </a:xfrm>
            <a:prstGeom prst="roundRect">
              <a:avLst>
                <a:gd name="adj" fmla="val 50000"/>
              </a:avLst>
            </a:prstGeom>
            <a:gradFill rotWithShape="1">
              <a:gsLst>
                <a:gs pos="0">
                  <a:srgbClr val="CCE2AB"/>
                </a:gs>
                <a:gs pos="100000">
                  <a:srgbClr val="2C452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pic>
          <p:nvPicPr>
            <p:cNvPr id="38" name="Picture 24" descr="원(1)"/>
            <p:cNvPicPr>
              <a:picLocks noChangeAspect="1" noChangeArrowheads="1"/>
            </p:cNvPicPr>
            <p:nvPr/>
          </p:nvPicPr>
          <p:blipFill>
            <a:blip r:embed="rId3" cstate="print">
              <a:lum bright="12000"/>
              <a:grayscl/>
              <a:extLst>
                <a:ext uri="{28A0092B-C50C-407E-A947-70E740481C1C}">
                  <a14:useLocalDpi xmlns:a14="http://schemas.microsoft.com/office/drawing/2010/main" val="0"/>
                </a:ext>
              </a:extLst>
            </a:blip>
            <a:srcRect/>
            <a:stretch>
              <a:fillRect/>
            </a:stretch>
          </p:blipFill>
          <p:spPr bwMode="auto">
            <a:xfrm>
              <a:off x="4589526" y="2142033"/>
              <a:ext cx="174061" cy="172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AutoShape 26"/>
            <p:cNvSpPr>
              <a:spLocks noChangeArrowheads="1"/>
            </p:cNvSpPr>
            <p:nvPr/>
          </p:nvSpPr>
          <p:spPr bwMode="auto">
            <a:xfrm>
              <a:off x="4991609" y="3003670"/>
              <a:ext cx="1668436" cy="448595"/>
            </a:xfrm>
            <a:prstGeom prst="roundRect">
              <a:avLst>
                <a:gd name="adj" fmla="val 50000"/>
              </a:avLst>
            </a:prstGeom>
            <a:gradFill rotWithShape="1">
              <a:gsLst>
                <a:gs pos="0">
                  <a:srgbClr val="CCE2AB"/>
                </a:gs>
                <a:gs pos="100000">
                  <a:srgbClr val="2C452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sp>
          <p:nvSpPr>
            <p:cNvPr id="40" name="AutoShape 27"/>
            <p:cNvSpPr>
              <a:spLocks noChangeArrowheads="1"/>
            </p:cNvSpPr>
            <p:nvPr/>
          </p:nvSpPr>
          <p:spPr bwMode="auto">
            <a:xfrm>
              <a:off x="4665944" y="4013806"/>
              <a:ext cx="1668435" cy="448596"/>
            </a:xfrm>
            <a:prstGeom prst="roundRect">
              <a:avLst>
                <a:gd name="adj" fmla="val 50000"/>
              </a:avLst>
            </a:prstGeom>
            <a:gradFill rotWithShape="1">
              <a:gsLst>
                <a:gs pos="0">
                  <a:srgbClr val="CCE2AB"/>
                </a:gs>
                <a:gs pos="100000">
                  <a:srgbClr val="2C452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pic>
          <p:nvPicPr>
            <p:cNvPr id="41" name="Picture 28" descr="원(1)"/>
            <p:cNvPicPr>
              <a:picLocks noChangeAspect="1" noChangeArrowheads="1"/>
            </p:cNvPicPr>
            <p:nvPr/>
          </p:nvPicPr>
          <p:blipFill>
            <a:blip r:embed="rId3" cstate="print">
              <a:lum bright="12000"/>
              <a:grayscl/>
              <a:extLst>
                <a:ext uri="{28A0092B-C50C-407E-A947-70E740481C1C}">
                  <a14:useLocalDpi xmlns:a14="http://schemas.microsoft.com/office/drawing/2010/main" val="0"/>
                </a:ext>
              </a:extLst>
            </a:blip>
            <a:srcRect/>
            <a:stretch>
              <a:fillRect/>
            </a:stretch>
          </p:blipFill>
          <p:spPr bwMode="auto">
            <a:xfrm>
              <a:off x="4906702" y="3142352"/>
              <a:ext cx="174061" cy="172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Text Box 32"/>
            <p:cNvSpPr txBox="1">
              <a:spLocks noChangeArrowheads="1"/>
            </p:cNvSpPr>
            <p:nvPr/>
          </p:nvSpPr>
          <p:spPr bwMode="auto">
            <a:xfrm>
              <a:off x="4750851" y="2098164"/>
              <a:ext cx="1492960" cy="260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400" fontAlgn="base">
                <a:spcBef>
                  <a:spcPct val="0"/>
                </a:spcBef>
                <a:spcAft>
                  <a:spcPct val="0"/>
                </a:spcAft>
              </a:pPr>
              <a:r>
                <a:rPr lang="en-US" altLang="zh-CN" sz="1600" dirty="0" smtClean="0">
                  <a:solidFill>
                    <a:srgbClr val="003300"/>
                  </a:solidFill>
                  <a:latin typeface="微软雅黑" panose="020B0503020204020204" pitchFamily="34" charset="-122"/>
                  <a:ea typeface="微软雅黑" panose="020B0503020204020204" pitchFamily="34" charset="-122"/>
                  <a:cs typeface="HY견고딕"/>
                </a:rPr>
                <a:t>72</a:t>
              </a:r>
              <a:r>
                <a:rPr lang="zh-CN" altLang="en-US" sz="1600" dirty="0" smtClean="0">
                  <a:solidFill>
                    <a:srgbClr val="003300"/>
                  </a:solidFill>
                  <a:latin typeface="微软雅黑" panose="020B0503020204020204" pitchFamily="34" charset="-122"/>
                  <a:ea typeface="微软雅黑" panose="020B0503020204020204" pitchFamily="34" charset="-122"/>
                  <a:cs typeface="HY견고딕"/>
                </a:rPr>
                <a:t>个</a:t>
              </a:r>
              <a:r>
                <a:rPr lang="zh-CN" altLang="en-US" sz="1600" dirty="0">
                  <a:solidFill>
                    <a:srgbClr val="003300"/>
                  </a:solidFill>
                  <a:latin typeface="微软雅黑" panose="020B0503020204020204" pitchFamily="34" charset="-122"/>
                  <a:ea typeface="微软雅黑" panose="020B0503020204020204" pitchFamily="34" charset="-122"/>
                  <a:cs typeface="HY견고딕"/>
                </a:rPr>
                <a:t>品牌</a:t>
              </a:r>
              <a:endParaRPr lang="ko-KR" altLang="ko-KR" sz="1600" dirty="0">
                <a:solidFill>
                  <a:srgbClr val="003300"/>
                </a:solidFill>
                <a:latin typeface="微软雅黑" panose="020B0503020204020204" pitchFamily="34" charset="-122"/>
                <a:ea typeface="HY견고딕"/>
                <a:cs typeface="HY견고딕"/>
              </a:endParaRPr>
            </a:p>
          </p:txBody>
        </p:sp>
        <p:sp>
          <p:nvSpPr>
            <p:cNvPr id="45" name="Text Box 33"/>
            <p:cNvSpPr txBox="1">
              <a:spLocks noChangeArrowheads="1"/>
            </p:cNvSpPr>
            <p:nvPr/>
          </p:nvSpPr>
          <p:spPr bwMode="auto">
            <a:xfrm>
              <a:off x="4715473" y="2549589"/>
              <a:ext cx="4859549" cy="260384"/>
            </a:xfrm>
            <a:prstGeom prst="rect">
              <a:avLst/>
            </a:prstGeom>
            <a:noFill/>
            <a:ln>
              <a:noFill/>
            </a:ln>
            <a:extLst/>
          </p:spPr>
          <p:style>
            <a:lnRef idx="2">
              <a:schemeClr val="dk1"/>
            </a:lnRef>
            <a:fillRef idx="1">
              <a:schemeClr val="lt1"/>
            </a:fillRef>
            <a:effectRef idx="0">
              <a:schemeClr val="dk1"/>
            </a:effectRef>
            <a:fontRef idx="minor">
              <a:schemeClr val="dk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ko-KR" sz="1400" b="0" i="0" u="none" strike="noStrike" kern="0" cap="none" spc="0" normalizeH="0" baseline="0" noProof="0" dirty="0">
                  <a:ln>
                    <a:noFill/>
                  </a:ln>
                  <a:uLnTx/>
                  <a:uFillTx/>
                  <a:latin typeface="华文细黑" panose="02010600040101010101" pitchFamily="2" charset="-122"/>
                  <a:ea typeface="华文细黑" panose="02010600040101010101" pitchFamily="2" charset="-122"/>
                  <a:cs typeface="HY견고딕"/>
                </a:rPr>
                <a:t>- </a:t>
              </a:r>
              <a:r>
                <a:rPr kumimoji="0" lang="zh-CN" altLang="en-US" sz="1400" b="0" i="0" u="none" strike="noStrike" kern="0" cap="none" spc="0" normalizeH="0" baseline="0" noProof="0" dirty="0">
                  <a:ln>
                    <a:noFill/>
                  </a:ln>
                  <a:uLnTx/>
                  <a:uFillTx/>
                  <a:latin typeface="华文细黑" panose="02010600040101010101" pitchFamily="2" charset="-122"/>
                  <a:ea typeface="华文细黑" panose="02010600040101010101" pitchFamily="2" charset="-122"/>
                  <a:cs typeface="HY견고딕"/>
                </a:rPr>
                <a:t>覆盖中国汽车市场销售的</a:t>
              </a:r>
              <a:r>
                <a:rPr kumimoji="0" lang="zh-CN" altLang="en-US" sz="1400" b="0" i="0" u="none" strike="noStrike" kern="0" cap="none" spc="0" normalizeH="0" baseline="0" noProof="0" dirty="0" smtClean="0">
                  <a:ln>
                    <a:noFill/>
                  </a:ln>
                  <a:uLnTx/>
                  <a:uFillTx/>
                  <a:latin typeface="华文细黑" panose="02010600040101010101" pitchFamily="2" charset="-122"/>
                  <a:ea typeface="华文细黑" panose="02010600040101010101" pitchFamily="2" charset="-122"/>
                  <a:cs typeface="HY견고딕"/>
                </a:rPr>
                <a:t>主流品牌</a:t>
              </a:r>
              <a:endParaRPr kumimoji="0" lang="ko-KR" altLang="ko-KR" sz="1400" b="0" i="0" u="none" strike="noStrike" kern="0" cap="none" spc="0" normalizeH="0" baseline="0" noProof="0" dirty="0">
                <a:ln>
                  <a:noFill/>
                </a:ln>
                <a:uLnTx/>
                <a:uFillTx/>
                <a:latin typeface="华文细黑" panose="02010600040101010101" pitchFamily="2" charset="-122"/>
                <a:ea typeface="HY견고딕"/>
                <a:cs typeface="HY견고딕"/>
              </a:endParaRPr>
            </a:p>
          </p:txBody>
        </p:sp>
        <p:sp>
          <p:nvSpPr>
            <p:cNvPr id="46" name="Text Box 34"/>
            <p:cNvSpPr txBox="1">
              <a:spLocks noChangeArrowheads="1"/>
            </p:cNvSpPr>
            <p:nvPr/>
          </p:nvSpPr>
          <p:spPr bwMode="auto">
            <a:xfrm>
              <a:off x="5079347" y="3097068"/>
              <a:ext cx="1492960" cy="260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400" fontAlgn="base">
                <a:spcBef>
                  <a:spcPct val="0"/>
                </a:spcBef>
                <a:spcAft>
                  <a:spcPct val="0"/>
                </a:spcAft>
              </a:pPr>
              <a:r>
                <a:rPr lang="en-US" altLang="ko-KR" sz="1600" dirty="0">
                  <a:solidFill>
                    <a:srgbClr val="003300"/>
                  </a:solidFill>
                  <a:latin typeface="微软雅黑" panose="020B0503020204020204" pitchFamily="34" charset="-122"/>
                  <a:ea typeface="微软雅黑" panose="020B0503020204020204" pitchFamily="34" charset="-122"/>
                  <a:cs typeface="HY견고딕"/>
                </a:rPr>
                <a:t>300</a:t>
              </a:r>
              <a:r>
                <a:rPr lang="zh-CN" altLang="en-US" sz="1600" dirty="0">
                  <a:solidFill>
                    <a:srgbClr val="003300"/>
                  </a:solidFill>
                  <a:latin typeface="微软雅黑" panose="020B0503020204020204" pitchFamily="34" charset="-122"/>
                  <a:ea typeface="微软雅黑" panose="020B0503020204020204" pitchFamily="34" charset="-122"/>
                  <a:cs typeface="HY견고딕"/>
                </a:rPr>
                <a:t>多个城市</a:t>
              </a:r>
              <a:endParaRPr lang="ko-KR" altLang="ko-KR" sz="1600" dirty="0">
                <a:solidFill>
                  <a:srgbClr val="003300"/>
                </a:solidFill>
                <a:latin typeface="微软雅黑" panose="020B0503020204020204" pitchFamily="34" charset="-122"/>
                <a:ea typeface="HY견고딕"/>
                <a:cs typeface="HY견고딕"/>
              </a:endParaRPr>
            </a:p>
          </p:txBody>
        </p:sp>
        <p:sp>
          <p:nvSpPr>
            <p:cNvPr id="48" name="Text Box 36"/>
            <p:cNvSpPr txBox="1">
              <a:spLocks noChangeArrowheads="1"/>
            </p:cNvSpPr>
            <p:nvPr/>
          </p:nvSpPr>
          <p:spPr bwMode="auto">
            <a:xfrm>
              <a:off x="4753682" y="4038233"/>
              <a:ext cx="1492959" cy="419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400" fontAlgn="base">
                <a:spcBef>
                  <a:spcPct val="0"/>
                </a:spcBef>
                <a:spcAft>
                  <a:spcPct val="0"/>
                </a:spcAft>
              </a:pPr>
              <a:r>
                <a:rPr lang="en-US" altLang="ko-KR" sz="1600" dirty="0">
                  <a:solidFill>
                    <a:srgbClr val="003300"/>
                  </a:solidFill>
                  <a:latin typeface="微软雅黑" panose="020B0503020204020204" pitchFamily="34" charset="-122"/>
                  <a:ea typeface="微软雅黑" panose="020B0503020204020204" pitchFamily="34" charset="-122"/>
                  <a:cs typeface="HY견고딕"/>
                </a:rPr>
                <a:t>5</a:t>
              </a:r>
              <a:r>
                <a:rPr lang="zh-CN" altLang="en-US" sz="1600" dirty="0">
                  <a:solidFill>
                    <a:srgbClr val="003300"/>
                  </a:solidFill>
                  <a:latin typeface="微软雅黑" panose="020B0503020204020204" pitchFamily="34" charset="-122"/>
                  <a:ea typeface="微软雅黑" panose="020B0503020204020204" pitchFamily="34" charset="-122"/>
                  <a:cs typeface="HY견고딕"/>
                </a:rPr>
                <a:t>种身份</a:t>
              </a:r>
              <a:endParaRPr lang="en-US" altLang="zh-CN" sz="1600" dirty="0">
                <a:solidFill>
                  <a:srgbClr val="003300"/>
                </a:solidFill>
                <a:latin typeface="微软雅黑" panose="020B0503020204020204" pitchFamily="34" charset="-122"/>
                <a:ea typeface="微软雅黑" panose="020B0503020204020204" pitchFamily="34" charset="-122"/>
                <a:cs typeface="HY견고딕"/>
              </a:endParaRPr>
            </a:p>
          </p:txBody>
        </p:sp>
        <p:pic>
          <p:nvPicPr>
            <p:cNvPr id="42" name="Picture 29" descr="원(1)"/>
            <p:cNvPicPr>
              <a:picLocks noChangeAspect="1" noChangeArrowheads="1"/>
            </p:cNvPicPr>
            <p:nvPr/>
          </p:nvPicPr>
          <p:blipFill>
            <a:blip r:embed="rId4" cstate="print">
              <a:lum bright="12000"/>
              <a:grayscl/>
              <a:extLst>
                <a:ext uri="{28A0092B-C50C-407E-A947-70E740481C1C}">
                  <a14:useLocalDpi xmlns:a14="http://schemas.microsoft.com/office/drawing/2010/main" val="0"/>
                </a:ext>
              </a:extLst>
            </a:blip>
            <a:srcRect/>
            <a:stretch>
              <a:fillRect/>
            </a:stretch>
          </p:blipFill>
          <p:spPr bwMode="auto">
            <a:xfrm>
              <a:off x="4635778" y="4142310"/>
              <a:ext cx="145239" cy="144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a:xfrm>
              <a:off x="1624183" y="1910262"/>
              <a:ext cx="3029944" cy="3075995"/>
              <a:chOff x="1711865" y="2254685"/>
              <a:chExt cx="3029944" cy="3075995"/>
            </a:xfrm>
          </p:grpSpPr>
          <p:sp>
            <p:nvSpPr>
              <p:cNvPr id="31" name="Oval 4"/>
              <p:cNvSpPr>
                <a:spLocks noChangeArrowheads="1"/>
              </p:cNvSpPr>
              <p:nvPr/>
            </p:nvSpPr>
            <p:spPr bwMode="auto">
              <a:xfrm>
                <a:off x="1711865" y="2254685"/>
                <a:ext cx="3029944" cy="3066549"/>
              </a:xfrm>
              <a:prstGeom prst="ellipse">
                <a:avLst/>
              </a:prstGeom>
              <a:gradFill rotWithShape="0">
                <a:gsLst>
                  <a:gs pos="0">
                    <a:srgbClr val="E6F0FA"/>
                  </a:gs>
                  <a:gs pos="100000">
                    <a:srgbClr val="E4F5C5"/>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sp>
            <p:nvSpPr>
              <p:cNvPr id="32" name="Arc 5"/>
              <p:cNvSpPr>
                <a:spLocks/>
              </p:cNvSpPr>
              <p:nvPr/>
            </p:nvSpPr>
            <p:spPr bwMode="auto">
              <a:xfrm>
                <a:off x="3211487" y="2254685"/>
                <a:ext cx="1327224" cy="1530322"/>
              </a:xfrm>
              <a:custGeom>
                <a:avLst/>
                <a:gdLst>
                  <a:gd name="T0" fmla="*/ 0 w 18728"/>
                  <a:gd name="T1" fmla="*/ 0 h 21600"/>
                  <a:gd name="T2" fmla="*/ 2147483647 w 18728"/>
                  <a:gd name="T3" fmla="*/ 2147483647 h 21600"/>
                  <a:gd name="T4" fmla="*/ 0 w 18728"/>
                  <a:gd name="T5" fmla="*/ 2147483647 h 21600"/>
                  <a:gd name="T6" fmla="*/ 0 60000 65536"/>
                  <a:gd name="T7" fmla="*/ 0 60000 65536"/>
                  <a:gd name="T8" fmla="*/ 0 60000 65536"/>
                  <a:gd name="T9" fmla="*/ 0 w 18728"/>
                  <a:gd name="T10" fmla="*/ 0 h 21600"/>
                  <a:gd name="T11" fmla="*/ 18728 w 18728"/>
                  <a:gd name="T12" fmla="*/ 21600 h 21600"/>
                </a:gdLst>
                <a:ahLst/>
                <a:cxnLst>
                  <a:cxn ang="T6">
                    <a:pos x="T0" y="T1"/>
                  </a:cxn>
                  <a:cxn ang="T7">
                    <a:pos x="T2" y="T3"/>
                  </a:cxn>
                  <a:cxn ang="T8">
                    <a:pos x="T4" y="T5"/>
                  </a:cxn>
                </a:cxnLst>
                <a:rect l="T9" t="T10" r="T11" b="T12"/>
                <a:pathLst>
                  <a:path w="18728" h="21600" fill="none" extrusionOk="0">
                    <a:moveTo>
                      <a:pt x="-1" y="0"/>
                    </a:moveTo>
                    <a:cubicBezTo>
                      <a:pt x="7732" y="0"/>
                      <a:pt x="14874" y="4133"/>
                      <a:pt x="18727" y="10837"/>
                    </a:cubicBezTo>
                  </a:path>
                  <a:path w="18728" h="21600" stroke="0" extrusionOk="0">
                    <a:moveTo>
                      <a:pt x="-1" y="0"/>
                    </a:moveTo>
                    <a:cubicBezTo>
                      <a:pt x="7732" y="0"/>
                      <a:pt x="14874" y="4133"/>
                      <a:pt x="18727" y="10837"/>
                    </a:cubicBezTo>
                    <a:lnTo>
                      <a:pt x="0" y="21600"/>
                    </a:lnTo>
                    <a:lnTo>
                      <a:pt x="-1" y="0"/>
                    </a:lnTo>
                    <a:close/>
                  </a:path>
                </a:pathLst>
              </a:custGeom>
              <a:gradFill rotWithShape="0">
                <a:gsLst>
                  <a:gs pos="0">
                    <a:srgbClr val="4EA7EA"/>
                  </a:gs>
                  <a:gs pos="100000">
                    <a:srgbClr val="4694DA"/>
                  </a:gs>
                </a:gsLst>
                <a:lin ang="2700000" scaled="1"/>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sp>
            <p:nvSpPr>
              <p:cNvPr id="33" name="Arc 14"/>
              <p:cNvSpPr>
                <a:spLocks/>
              </p:cNvSpPr>
              <p:nvPr/>
            </p:nvSpPr>
            <p:spPr bwMode="auto">
              <a:xfrm>
                <a:off x="3211487" y="3045824"/>
                <a:ext cx="1530322" cy="1466559"/>
              </a:xfrm>
              <a:custGeom>
                <a:avLst/>
                <a:gdLst>
                  <a:gd name="T0" fmla="*/ 2147483647 w 21600"/>
                  <a:gd name="T1" fmla="*/ 0 h 20705"/>
                  <a:gd name="T2" fmla="*/ 2147483647 w 21600"/>
                  <a:gd name="T3" fmla="*/ 2147483647 h 20705"/>
                  <a:gd name="T4" fmla="*/ 0 w 21600"/>
                  <a:gd name="T5" fmla="*/ 2147483647 h 20705"/>
                  <a:gd name="T6" fmla="*/ 0 60000 65536"/>
                  <a:gd name="T7" fmla="*/ 0 60000 65536"/>
                  <a:gd name="T8" fmla="*/ 0 60000 65536"/>
                  <a:gd name="T9" fmla="*/ 0 w 21600"/>
                  <a:gd name="T10" fmla="*/ 0 h 20705"/>
                  <a:gd name="T11" fmla="*/ 21600 w 21600"/>
                  <a:gd name="T12" fmla="*/ 20705 h 20705"/>
                </a:gdLst>
                <a:ahLst/>
                <a:cxnLst>
                  <a:cxn ang="T6">
                    <a:pos x="T0" y="T1"/>
                  </a:cxn>
                  <a:cxn ang="T7">
                    <a:pos x="T2" y="T3"/>
                  </a:cxn>
                  <a:cxn ang="T8">
                    <a:pos x="T4" y="T5"/>
                  </a:cxn>
                </a:cxnLst>
                <a:rect l="T9" t="T10" r="T11" b="T12"/>
                <a:pathLst>
                  <a:path w="21600" h="20705" fill="none" extrusionOk="0">
                    <a:moveTo>
                      <a:pt x="18839" y="0"/>
                    </a:moveTo>
                    <a:cubicBezTo>
                      <a:pt x="20649" y="3227"/>
                      <a:pt x="21600" y="6865"/>
                      <a:pt x="21600" y="10565"/>
                    </a:cubicBezTo>
                    <a:cubicBezTo>
                      <a:pt x="21600" y="14100"/>
                      <a:pt x="20731" y="17582"/>
                      <a:pt x="19071" y="20704"/>
                    </a:cubicBezTo>
                  </a:path>
                  <a:path w="21600" h="20705" stroke="0" extrusionOk="0">
                    <a:moveTo>
                      <a:pt x="18839" y="0"/>
                    </a:moveTo>
                    <a:cubicBezTo>
                      <a:pt x="20649" y="3227"/>
                      <a:pt x="21600" y="6865"/>
                      <a:pt x="21600" y="10565"/>
                    </a:cubicBezTo>
                    <a:cubicBezTo>
                      <a:pt x="21600" y="14100"/>
                      <a:pt x="20731" y="17582"/>
                      <a:pt x="19071" y="20704"/>
                    </a:cubicBezTo>
                    <a:lnTo>
                      <a:pt x="0" y="10565"/>
                    </a:lnTo>
                    <a:lnTo>
                      <a:pt x="18839" y="0"/>
                    </a:lnTo>
                    <a:close/>
                  </a:path>
                </a:pathLst>
              </a:custGeom>
              <a:gradFill rotWithShape="0">
                <a:gsLst>
                  <a:gs pos="0">
                    <a:srgbClr val="A7E4E3"/>
                  </a:gs>
                  <a:gs pos="100000">
                    <a:srgbClr val="03B1AD"/>
                  </a:gs>
                </a:gsLst>
                <a:lin ang="2700000" scaled="1"/>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pPr defTabSz="914400" fontAlgn="base">
                  <a:spcBef>
                    <a:spcPct val="0"/>
                  </a:spcBef>
                  <a:spcAft>
                    <a:spcPct val="0"/>
                  </a:spcAft>
                </a:pPr>
                <a:endParaRPr lang="zh-CN" altLang="en-US">
                  <a:solidFill>
                    <a:srgbClr val="000000"/>
                  </a:solidFill>
                  <a:latin typeface="Arial" panose="020B0604020202020204" pitchFamily="34" charset="0"/>
                  <a:ea typeface="宋体" panose="02010600030101010101" pitchFamily="2" charset="-122"/>
                </a:endParaRPr>
              </a:p>
            </p:txBody>
          </p:sp>
          <p:sp>
            <p:nvSpPr>
              <p:cNvPr id="34" name="Arc 18"/>
              <p:cNvSpPr>
                <a:spLocks/>
              </p:cNvSpPr>
              <p:nvPr/>
            </p:nvSpPr>
            <p:spPr bwMode="auto">
              <a:xfrm>
                <a:off x="3199679" y="3801539"/>
                <a:ext cx="1356743" cy="1529141"/>
              </a:xfrm>
              <a:custGeom>
                <a:avLst/>
                <a:gdLst>
                  <a:gd name="T0" fmla="*/ 2147483647 w 19151"/>
                  <a:gd name="T1" fmla="*/ 2147483647 h 21600"/>
                  <a:gd name="T2" fmla="*/ 0 w 19151"/>
                  <a:gd name="T3" fmla="*/ 2147483647 h 21600"/>
                  <a:gd name="T4" fmla="*/ 2147483647 w 19151"/>
                  <a:gd name="T5" fmla="*/ 0 h 21600"/>
                  <a:gd name="T6" fmla="*/ 0 60000 65536"/>
                  <a:gd name="T7" fmla="*/ 0 60000 65536"/>
                  <a:gd name="T8" fmla="*/ 0 60000 65536"/>
                  <a:gd name="T9" fmla="*/ 0 w 19151"/>
                  <a:gd name="T10" fmla="*/ 0 h 21600"/>
                  <a:gd name="T11" fmla="*/ 19151 w 19151"/>
                  <a:gd name="T12" fmla="*/ 21600 h 21600"/>
                </a:gdLst>
                <a:ahLst/>
                <a:cxnLst>
                  <a:cxn ang="T6">
                    <a:pos x="T0" y="T1"/>
                  </a:cxn>
                  <a:cxn ang="T7">
                    <a:pos x="T2" y="T3"/>
                  </a:cxn>
                  <a:cxn ang="T8">
                    <a:pos x="T4" y="T5"/>
                  </a:cxn>
                </a:cxnLst>
                <a:rect l="T9" t="T10" r="T11" b="T12"/>
                <a:pathLst>
                  <a:path w="19151" h="21600" fill="none" extrusionOk="0">
                    <a:moveTo>
                      <a:pt x="19150" y="10451"/>
                    </a:moveTo>
                    <a:cubicBezTo>
                      <a:pt x="15347" y="17330"/>
                      <a:pt x="8107" y="21599"/>
                      <a:pt x="248" y="21600"/>
                    </a:cubicBezTo>
                    <a:cubicBezTo>
                      <a:pt x="165" y="21600"/>
                      <a:pt x="82" y="21599"/>
                      <a:pt x="0" y="21598"/>
                    </a:cubicBezTo>
                  </a:path>
                  <a:path w="19151" h="21600" stroke="0" extrusionOk="0">
                    <a:moveTo>
                      <a:pt x="19150" y="10451"/>
                    </a:moveTo>
                    <a:cubicBezTo>
                      <a:pt x="15347" y="17330"/>
                      <a:pt x="8107" y="21599"/>
                      <a:pt x="248" y="21600"/>
                    </a:cubicBezTo>
                    <a:cubicBezTo>
                      <a:pt x="165" y="21600"/>
                      <a:pt x="82" y="21599"/>
                      <a:pt x="0" y="21598"/>
                    </a:cubicBezTo>
                    <a:lnTo>
                      <a:pt x="248" y="0"/>
                    </a:lnTo>
                    <a:lnTo>
                      <a:pt x="19150" y="10451"/>
                    </a:lnTo>
                    <a:close/>
                  </a:path>
                </a:pathLst>
              </a:custGeom>
              <a:gradFill rotWithShape="0">
                <a:gsLst>
                  <a:gs pos="0">
                    <a:srgbClr val="C9E7A6"/>
                  </a:gs>
                  <a:gs pos="100000">
                    <a:srgbClr val="64B900"/>
                  </a:gs>
                </a:gsLst>
                <a:lin ang="2700000" scaled="1"/>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pPr defTabSz="914400" fontAlgn="base">
                  <a:spcBef>
                    <a:spcPct val="0"/>
                  </a:spcBef>
                  <a:spcAft>
                    <a:spcPct val="0"/>
                  </a:spcAft>
                </a:pPr>
                <a:endParaRPr lang="zh-CN" altLang="en-US">
                  <a:solidFill>
                    <a:srgbClr val="000000"/>
                  </a:solidFill>
                  <a:latin typeface="Arial" panose="020B0604020202020204" pitchFamily="34" charset="0"/>
                  <a:ea typeface="宋体" panose="02010600030101010101" pitchFamily="2" charset="-122"/>
                </a:endParaRPr>
              </a:p>
            </p:txBody>
          </p:sp>
          <p:sp>
            <p:nvSpPr>
              <p:cNvPr id="35" name="Oval 21"/>
              <p:cNvSpPr>
                <a:spLocks noChangeArrowheads="1"/>
              </p:cNvSpPr>
              <p:nvPr/>
            </p:nvSpPr>
            <p:spPr bwMode="auto">
              <a:xfrm>
                <a:off x="2449868" y="3002135"/>
                <a:ext cx="1546853" cy="1548033"/>
              </a:xfrm>
              <a:prstGeom prst="ellipse">
                <a:avLst/>
              </a:prstGeom>
              <a:gradFill rotWithShape="0">
                <a:gsLst>
                  <a:gs pos="0">
                    <a:srgbClr val="E1F4F8"/>
                  </a:gs>
                  <a:gs pos="100000">
                    <a:srgbClr val="00A0C6"/>
                  </a:gs>
                </a:gsLst>
                <a:lin ang="2700000" scaled="1"/>
              </a:gradFill>
              <a:ln w="76200">
                <a:solidFill>
                  <a:srgbClr val="03678F"/>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sp>
            <p:nvSpPr>
              <p:cNvPr id="36" name="Oval 22"/>
              <p:cNvSpPr>
                <a:spLocks noChangeArrowheads="1"/>
              </p:cNvSpPr>
              <p:nvPr/>
            </p:nvSpPr>
            <p:spPr bwMode="auto">
              <a:xfrm>
                <a:off x="2565587" y="3119034"/>
                <a:ext cx="1314236" cy="1314235"/>
              </a:xfrm>
              <a:prstGeom prst="ellipse">
                <a:avLst/>
              </a:prstGeom>
              <a:gradFill rotWithShape="0">
                <a:gsLst>
                  <a:gs pos="0">
                    <a:srgbClr val="4694DA"/>
                  </a:gs>
                  <a:gs pos="50000">
                    <a:srgbClr val="D6E7F7"/>
                  </a:gs>
                  <a:gs pos="100000">
                    <a:srgbClr val="4694DA"/>
                  </a:gs>
                </a:gsLst>
                <a:lin ang="18900000" scaled="1"/>
              </a:gradFill>
              <a:ln w="9525">
                <a:solidFill>
                  <a:srgbClr val="0C4EB0"/>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sp>
            <p:nvSpPr>
              <p:cNvPr id="50" name="Rectangle 38"/>
              <p:cNvSpPr>
                <a:spLocks noChangeArrowheads="1"/>
              </p:cNvSpPr>
              <p:nvPr/>
            </p:nvSpPr>
            <p:spPr bwMode="auto">
              <a:xfrm>
                <a:off x="3583024" y="2553430"/>
                <a:ext cx="291659" cy="410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ko-KR" sz="4000" b="1" i="0" u="none" strike="noStrike" kern="0" cap="none" spc="0" normalizeH="0" baseline="0" noProof="0" dirty="0">
                    <a:ln>
                      <a:noFill/>
                    </a:ln>
                    <a:solidFill>
                      <a:srgbClr val="DAEEF0"/>
                    </a:solidFill>
                    <a:effectLst/>
                    <a:uLnTx/>
                    <a:uFillTx/>
                    <a:latin typeface="Arial" panose="020B0604020202020204" pitchFamily="34" charset="0"/>
                    <a:ea typeface="宋体" panose="02010600030101010101" pitchFamily="2" charset="-122"/>
                  </a:rPr>
                  <a:t>1</a:t>
                </a:r>
              </a:p>
            </p:txBody>
          </p:sp>
          <p:sp>
            <p:nvSpPr>
              <p:cNvPr id="51" name="Rectangle 39"/>
              <p:cNvSpPr>
                <a:spLocks noChangeArrowheads="1"/>
              </p:cNvSpPr>
              <p:nvPr/>
            </p:nvSpPr>
            <p:spPr bwMode="auto">
              <a:xfrm>
                <a:off x="4245709" y="3531867"/>
                <a:ext cx="292840" cy="409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ko-KR" sz="4000" b="1" i="0" u="none" strike="noStrike" kern="0" cap="none" spc="0" normalizeH="0" baseline="0" noProof="0" dirty="0">
                    <a:ln>
                      <a:noFill/>
                    </a:ln>
                    <a:solidFill>
                      <a:srgbClr val="DAEEF0"/>
                    </a:solidFill>
                    <a:effectLst/>
                    <a:uLnTx/>
                    <a:uFillTx/>
                    <a:latin typeface="Arial" panose="020B0604020202020204" pitchFamily="34" charset="0"/>
                    <a:ea typeface="宋体" panose="02010600030101010101" pitchFamily="2" charset="-122"/>
                  </a:rPr>
                  <a:t>2</a:t>
                </a:r>
              </a:p>
            </p:txBody>
          </p:sp>
          <p:sp>
            <p:nvSpPr>
              <p:cNvPr id="52" name="Rectangle 40"/>
              <p:cNvSpPr>
                <a:spLocks noChangeArrowheads="1"/>
              </p:cNvSpPr>
              <p:nvPr/>
            </p:nvSpPr>
            <p:spPr bwMode="auto">
              <a:xfrm>
                <a:off x="3734584" y="4550168"/>
                <a:ext cx="290477" cy="410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ko-KR" sz="4000" b="1" i="0" u="none" strike="noStrike" kern="0" cap="none" spc="0" normalizeH="0" baseline="0" noProof="0" dirty="0">
                    <a:ln>
                      <a:noFill/>
                    </a:ln>
                    <a:solidFill>
                      <a:srgbClr val="DAEEF0"/>
                    </a:solidFill>
                    <a:effectLst/>
                    <a:uLnTx/>
                    <a:uFillTx/>
                    <a:latin typeface="Arial" panose="020B0604020202020204" pitchFamily="34" charset="0"/>
                    <a:ea typeface="宋体" panose="02010600030101010101" pitchFamily="2" charset="-122"/>
                  </a:rPr>
                  <a:t>3</a:t>
                </a:r>
              </a:p>
            </p:txBody>
          </p:sp>
          <p:sp>
            <p:nvSpPr>
              <p:cNvPr id="53" name="文本框 52"/>
              <p:cNvSpPr txBox="1"/>
              <p:nvPr/>
            </p:nvSpPr>
            <p:spPr>
              <a:xfrm>
                <a:off x="2836427" y="3463273"/>
                <a:ext cx="892427" cy="693396"/>
              </a:xfrm>
              <a:prstGeom prst="rect">
                <a:avLst/>
              </a:prstGeom>
              <a:noFill/>
            </p:spPr>
            <p:txBody>
              <a:bodyPr wrap="none" rtlCol="0">
                <a:spAutoFit/>
              </a:bodyPr>
              <a:lstStyle/>
              <a:p>
                <a:pPr algn="ctr"/>
                <a:r>
                  <a:rPr lang="en-US" altLang="zh-CN" sz="2800" b="1" dirty="0" smtClean="0">
                    <a:solidFill>
                      <a:srgbClr val="FF0000"/>
                    </a:solidFill>
                    <a:latin typeface="+mj-ea"/>
                    <a:ea typeface="+mj-ea"/>
                  </a:rPr>
                  <a:t>7889</a:t>
                </a:r>
                <a:endParaRPr lang="en-US" altLang="zh-CN" sz="2800" b="1" dirty="0">
                  <a:solidFill>
                    <a:srgbClr val="FF0000"/>
                  </a:solidFill>
                  <a:latin typeface="+mj-ea"/>
                  <a:ea typeface="+mj-ea"/>
                </a:endParaRPr>
              </a:p>
              <a:p>
                <a:pPr algn="ctr"/>
                <a:r>
                  <a:rPr lang="zh-CN" altLang="en-US" sz="2000" dirty="0">
                    <a:solidFill>
                      <a:schemeClr val="bg1">
                        <a:lumMod val="65000"/>
                      </a:schemeClr>
                    </a:solidFill>
                    <a:latin typeface="微软雅黑" panose="020B0503020204020204" pitchFamily="34" charset="-122"/>
                    <a:ea typeface="微软雅黑" panose="020B0503020204020204" pitchFamily="34" charset="-122"/>
                  </a:rPr>
                  <a:t>样本量</a:t>
                </a:r>
              </a:p>
            </p:txBody>
          </p:sp>
        </p:grpSp>
        <p:sp>
          <p:nvSpPr>
            <p:cNvPr id="54" name="Text Box 33"/>
            <p:cNvSpPr txBox="1">
              <a:spLocks noChangeArrowheads="1"/>
            </p:cNvSpPr>
            <p:nvPr/>
          </p:nvSpPr>
          <p:spPr bwMode="auto">
            <a:xfrm>
              <a:off x="4991610" y="3635861"/>
              <a:ext cx="4753640" cy="236243"/>
            </a:xfrm>
            <a:prstGeom prst="rect">
              <a:avLst/>
            </a:prstGeom>
            <a:noFill/>
            <a:ln>
              <a:noFill/>
            </a:ln>
            <a:extLst/>
          </p:spPr>
          <p:style>
            <a:lnRef idx="2">
              <a:schemeClr val="dk1"/>
            </a:lnRef>
            <a:fillRef idx="1">
              <a:schemeClr val="lt1"/>
            </a:fillRef>
            <a:effectRef idx="0">
              <a:schemeClr val="dk1"/>
            </a:effectRef>
            <a:fontRef idx="minor">
              <a:schemeClr val="dk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ko-KR" sz="1400" b="0" i="0" u="none" strike="noStrike" kern="0" cap="none" spc="0" normalizeH="0" baseline="0" noProof="0" dirty="0">
                  <a:ln>
                    <a:noFill/>
                  </a:ln>
                  <a:uLnTx/>
                  <a:uFillTx/>
                  <a:latin typeface="华文细黑" panose="02010600040101010101" pitchFamily="2" charset="-122"/>
                  <a:ea typeface="华文细黑" panose="02010600040101010101" pitchFamily="2" charset="-122"/>
                  <a:cs typeface="HY견고딕"/>
                </a:rPr>
                <a:t>- </a:t>
              </a:r>
              <a:r>
                <a:rPr kumimoji="0" lang="zh-CN" altLang="en-US" sz="1400" b="0" i="0" u="none" strike="noStrike" kern="0" cap="none" spc="0" normalizeH="0" baseline="0" noProof="0" dirty="0">
                  <a:ln>
                    <a:noFill/>
                  </a:ln>
                  <a:uLnTx/>
                  <a:uFillTx/>
                  <a:latin typeface="华文细黑" panose="02010600040101010101" pitchFamily="2" charset="-122"/>
                  <a:ea typeface="华文细黑" panose="02010600040101010101" pitchFamily="2" charset="-122"/>
                  <a:cs typeface="HY견고딕"/>
                </a:rPr>
                <a:t>覆盖全国</a:t>
              </a:r>
              <a:r>
                <a:rPr kumimoji="0" lang="en-US" altLang="zh-CN" sz="1400" b="0" i="0" u="none" strike="noStrike" kern="0" cap="none" spc="0" normalizeH="0" baseline="0" noProof="0" dirty="0">
                  <a:ln>
                    <a:noFill/>
                  </a:ln>
                  <a:uLnTx/>
                  <a:uFillTx/>
                  <a:latin typeface="华文细黑" panose="02010600040101010101" pitchFamily="2" charset="-122"/>
                  <a:ea typeface="华文细黑" panose="02010600040101010101" pitchFamily="2" charset="-122"/>
                  <a:cs typeface="HY견고딕"/>
                </a:rPr>
                <a:t>31</a:t>
              </a:r>
              <a:r>
                <a:rPr kumimoji="0" lang="zh-CN" altLang="en-US" sz="1400" b="0" i="0" u="none" strike="noStrike" kern="0" cap="none" spc="0" normalizeH="0" baseline="0" noProof="0" dirty="0">
                  <a:ln>
                    <a:noFill/>
                  </a:ln>
                  <a:uLnTx/>
                  <a:uFillTx/>
                  <a:latin typeface="华文细黑" panose="02010600040101010101" pitchFamily="2" charset="-122"/>
                  <a:ea typeface="华文细黑" panose="02010600040101010101" pitchFamily="2" charset="-122"/>
                  <a:cs typeface="HY견고딕"/>
                </a:rPr>
                <a:t>个省、市、自治区，</a:t>
              </a:r>
              <a:r>
                <a:rPr lang="en-US" altLang="zh-CN" sz="1400" kern="0" dirty="0">
                  <a:latin typeface="华文细黑" panose="02010600040101010101" pitchFamily="2" charset="-122"/>
                  <a:ea typeface="华文细黑" panose="02010600040101010101" pitchFamily="2" charset="-122"/>
                  <a:cs typeface="HY견고딕"/>
                </a:rPr>
                <a:t>300</a:t>
              </a:r>
              <a:r>
                <a:rPr lang="zh-CN" altLang="en-US" sz="1400" kern="0" dirty="0">
                  <a:latin typeface="华文细黑" panose="02010600040101010101" pitchFamily="2" charset="-122"/>
                  <a:ea typeface="华文细黑" panose="02010600040101010101" pitchFamily="2" charset="-122"/>
                  <a:cs typeface="HY견고딕"/>
                </a:rPr>
                <a:t>多个地级及县级城市</a:t>
              </a:r>
              <a:endParaRPr kumimoji="0" lang="ko-KR" altLang="ko-KR" sz="1400" b="0" i="0" u="none" strike="noStrike" kern="0" cap="none" spc="0" normalizeH="0" baseline="0" noProof="0" dirty="0">
                <a:ln>
                  <a:noFill/>
                </a:ln>
                <a:uLnTx/>
                <a:uFillTx/>
                <a:latin typeface="华文细黑" panose="02010600040101010101" pitchFamily="2" charset="-122"/>
                <a:ea typeface="HY견고딕"/>
                <a:cs typeface="HY견고딕"/>
              </a:endParaRPr>
            </a:p>
          </p:txBody>
        </p:sp>
        <p:sp>
          <p:nvSpPr>
            <p:cNvPr id="55" name="Text Box 33"/>
            <p:cNvSpPr txBox="1">
              <a:spLocks noChangeArrowheads="1"/>
            </p:cNvSpPr>
            <p:nvPr/>
          </p:nvSpPr>
          <p:spPr bwMode="auto">
            <a:xfrm>
              <a:off x="4708398" y="4514396"/>
              <a:ext cx="4859549" cy="417463"/>
            </a:xfrm>
            <a:prstGeom prst="rect">
              <a:avLst/>
            </a:prstGeom>
            <a:noFill/>
            <a:ln>
              <a:noFill/>
            </a:ln>
            <a:extLst/>
          </p:spPr>
          <p:style>
            <a:lnRef idx="2">
              <a:schemeClr val="dk1"/>
            </a:lnRef>
            <a:fillRef idx="1">
              <a:schemeClr val="lt1"/>
            </a:fillRef>
            <a:effectRef idx="0">
              <a:schemeClr val="dk1"/>
            </a:effectRef>
            <a:fontRef idx="minor">
              <a:schemeClr val="dk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marR="0" lvl="0" indent="-285750" defTabSz="914400" eaLnBrk="0" fontAlgn="base" latinLnBrk="0" hangingPunct="0">
                <a:lnSpc>
                  <a:spcPct val="100000"/>
                </a:lnSpc>
                <a:spcBef>
                  <a:spcPct val="0"/>
                </a:spcBef>
                <a:spcAft>
                  <a:spcPct val="0"/>
                </a:spcAft>
                <a:buClrTx/>
                <a:buSzTx/>
                <a:buFontTx/>
                <a:buChar char="-"/>
                <a:tabLst/>
                <a:defRPr/>
              </a:pPr>
              <a:r>
                <a:rPr kumimoji="0" lang="zh-CN" altLang="en-US" sz="1400" b="0" i="0" u="none" strike="noStrike" kern="0" cap="none" spc="0" normalizeH="0" baseline="0" noProof="0" dirty="0">
                  <a:ln>
                    <a:noFill/>
                  </a:ln>
                  <a:uLnTx/>
                  <a:uFillTx/>
                  <a:latin typeface="华文细黑" panose="02010600040101010101" pitchFamily="2" charset="-122"/>
                  <a:ea typeface="华文细黑" panose="02010600040101010101" pitchFamily="2" charset="-122"/>
                  <a:cs typeface="HY견고딕"/>
                </a:rPr>
                <a:t>覆盖总经理、销售经理、服务经理、市场经理、财务</a:t>
              </a:r>
              <a:endParaRPr kumimoji="0" lang="en-US" altLang="zh-CN" sz="1400" b="0" i="0" u="none" strike="noStrike" kern="0" cap="none" spc="0" normalizeH="0" baseline="0" noProof="0" dirty="0">
                <a:ln>
                  <a:noFill/>
                </a:ln>
                <a:uLnTx/>
                <a:uFillTx/>
                <a:latin typeface="华文细黑" panose="02010600040101010101" pitchFamily="2" charset="-122"/>
                <a:ea typeface="华文细黑" panose="02010600040101010101" pitchFamily="2" charset="-122"/>
                <a:cs typeface="HY견고딕"/>
              </a:endParaRPr>
            </a:p>
            <a:p>
              <a:pPr marR="0" lvl="0" defTabSz="914400" eaLnBrk="0" fontAlgn="base" latinLnBrk="0" hangingPunct="0">
                <a:lnSpc>
                  <a:spcPct val="100000"/>
                </a:lnSpc>
                <a:spcBef>
                  <a:spcPct val="0"/>
                </a:spcBef>
                <a:spcAft>
                  <a:spcPct val="0"/>
                </a:spcAft>
                <a:buClrTx/>
                <a:buSzTx/>
                <a:tabLst/>
                <a:defRPr/>
              </a:pPr>
              <a:r>
                <a:rPr lang="en-US" altLang="zh-CN" sz="1400" kern="0" dirty="0">
                  <a:latin typeface="华文细黑" panose="02010600040101010101" pitchFamily="2" charset="-122"/>
                  <a:ea typeface="华文细黑" panose="02010600040101010101" pitchFamily="2" charset="-122"/>
                  <a:cs typeface="HY견고딕"/>
                </a:rPr>
                <a:t>     </a:t>
              </a:r>
              <a:r>
                <a:rPr kumimoji="0" lang="zh-CN" altLang="en-US" sz="1400" b="0" i="0" u="none" strike="noStrike" kern="0" cap="none" spc="0" normalizeH="0" baseline="0" noProof="0" dirty="0">
                  <a:ln>
                    <a:noFill/>
                  </a:ln>
                  <a:uLnTx/>
                  <a:uFillTx/>
                  <a:latin typeface="华文细黑" panose="02010600040101010101" pitchFamily="2" charset="-122"/>
                  <a:ea typeface="华文细黑" panose="02010600040101010101" pitchFamily="2" charset="-122"/>
                  <a:cs typeface="HY견고딕"/>
                </a:rPr>
                <a:t>经理等不同身份的汽车从业者</a:t>
              </a:r>
              <a:endParaRPr kumimoji="0" lang="ko-KR" altLang="ko-KR" sz="1400" b="0" i="0" u="none" strike="noStrike" kern="0" cap="none" spc="0" normalizeH="0" baseline="0" noProof="0" dirty="0">
                <a:ln>
                  <a:noFill/>
                </a:ln>
                <a:uLnTx/>
                <a:uFillTx/>
                <a:latin typeface="华文细黑" panose="02010600040101010101" pitchFamily="2" charset="-122"/>
                <a:ea typeface="HY견고딕"/>
                <a:cs typeface="HY견고딕"/>
              </a:endParaRPr>
            </a:p>
          </p:txBody>
        </p:sp>
        <p:cxnSp>
          <p:nvCxnSpPr>
            <p:cNvPr id="9" name="直接连接符 8"/>
            <p:cNvCxnSpPr/>
            <p:nvPr/>
          </p:nvCxnSpPr>
          <p:spPr>
            <a:xfrm>
              <a:off x="3101577" y="1897736"/>
              <a:ext cx="6643672" cy="0"/>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9757775" y="1897736"/>
              <a:ext cx="0" cy="3088521"/>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3114103" y="4981963"/>
              <a:ext cx="6643672" cy="0"/>
            </a:xfrm>
            <a:prstGeom prst="line">
              <a:avLst/>
            </a:prstGeom>
            <a:ln>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278175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zh-CN" altLang="en-US" sz="3600" dirty="0"/>
              <a:t>经销商</a:t>
            </a:r>
            <a:r>
              <a:rPr lang="zh-CN" altLang="en-US" sz="3600" dirty="0" smtClean="0"/>
              <a:t>综合</a:t>
            </a:r>
            <a:r>
              <a:rPr lang="zh-CN" altLang="en-US" sz="3600" dirty="0"/>
              <a:t>信心指数</a:t>
            </a:r>
          </a:p>
        </p:txBody>
      </p:sp>
      <p:pic>
        <p:nvPicPr>
          <p:cNvPr id="13" name="图片占位符 12"/>
          <p:cNvPicPr>
            <a:picLocks noGrp="1" noChangeAspect="1"/>
          </p:cNvPicPr>
          <p:nvPr>
            <p:ph type="pic" sz="quarter" idx="10"/>
          </p:nvPr>
        </p:nvPicPr>
        <p:blipFill>
          <a:blip r:embed="rId3" cstate="hqprint">
            <a:extLst>
              <a:ext uri="{28A0092B-C50C-407E-A947-70E740481C1C}">
                <a14:useLocalDpi xmlns:a14="http://schemas.microsoft.com/office/drawing/2010/main"/>
              </a:ext>
            </a:extLst>
          </a:blip>
          <a:srcRect/>
          <a:stretch>
            <a:fillRect/>
          </a:stretch>
        </p:blipFill>
        <p:spPr/>
      </p:pic>
      <p:sp>
        <p:nvSpPr>
          <p:cNvPr id="4" name="文本框 3"/>
          <p:cNvSpPr txBox="1"/>
          <p:nvPr/>
        </p:nvSpPr>
        <p:spPr>
          <a:xfrm>
            <a:off x="457200" y="3718560"/>
            <a:ext cx="5410199" cy="830997"/>
          </a:xfrm>
          <a:prstGeom prst="rect">
            <a:avLst/>
          </a:prstGeom>
          <a:noFill/>
          <a:ln>
            <a:solidFill>
              <a:srgbClr val="B6BC16"/>
            </a:solidFill>
            <a:prstDash val="dash"/>
          </a:ln>
        </p:spPr>
        <p:txBody>
          <a:bodyPr wrap="square" rtlCol="0">
            <a:spAutoFit/>
          </a:bodyPr>
          <a:lstStyle/>
          <a:p>
            <a:pPr indent="360000">
              <a:lnSpc>
                <a:spcPct val="150000"/>
              </a:lnSpc>
            </a:pPr>
            <a:r>
              <a:rPr lang="zh-CN" altLang="en-US" sz="1600" i="1" dirty="0" smtClean="0">
                <a:solidFill>
                  <a:prstClr val="white"/>
                </a:solidFill>
                <a:latin typeface="Verdana" panose="020B0604030504040204" pitchFamily="34" charset="0"/>
                <a:ea typeface="微软雅黑" panose="020B0503020204020204" pitchFamily="34" charset="-122"/>
                <a:cs typeface="Verdana" panose="020B0604030504040204" pitchFamily="34" charset="0"/>
              </a:rPr>
              <a:t>信心指数分别在区域、品牌国别、车型级别、职务等维度的具体体现</a:t>
            </a:r>
            <a:endParaRPr lang="zh-CN" altLang="en-US" sz="1600" i="1" dirty="0">
              <a:solidFill>
                <a:prstClr val="white"/>
              </a:solidFill>
              <a:latin typeface="Verdana" panose="020B0604030504040204" pitchFamily="34" charset="0"/>
              <a:ea typeface="微软雅黑" panose="020B0503020204020204" pitchFamily="34" charset="-122"/>
              <a:cs typeface="Verdana" panose="020B0604030504040204" pitchFamily="34" charset="0"/>
            </a:endParaRPr>
          </a:p>
        </p:txBody>
      </p:sp>
    </p:spTree>
    <p:extLst>
      <p:ext uri="{BB962C8B-B14F-4D97-AF65-F5344CB8AC3E}">
        <p14:creationId xmlns:p14="http://schemas.microsoft.com/office/powerpoint/2010/main" val="36416175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2017</a:t>
            </a:r>
            <a:r>
              <a:rPr lang="zh-CN" altLang="en-US" dirty="0"/>
              <a:t>上半年经销商对中国未来汽车市场的信心指数为</a:t>
            </a:r>
            <a:r>
              <a:rPr lang="en-US" altLang="zh-CN" dirty="0"/>
              <a:t>8.33</a:t>
            </a:r>
            <a:endParaRPr lang="zh-CN" altLang="en-US" dirty="0"/>
          </a:p>
        </p:txBody>
      </p:sp>
      <p:sp>
        <p:nvSpPr>
          <p:cNvPr id="4" name="页脚占位符 3"/>
          <p:cNvSpPr>
            <a:spLocks noGrp="1"/>
          </p:cNvSpPr>
          <p:nvPr>
            <p:ph type="ftr" sz="quarter" idx="3"/>
          </p:nvPr>
        </p:nvSpPr>
        <p:spPr/>
        <p:txBody>
          <a:bodyPr/>
          <a:lstStyle/>
          <a:p>
            <a:r>
              <a:rPr lang="en-US" altLang="zh-CN"/>
              <a:t>CADA</a:t>
            </a:r>
            <a:r>
              <a:rPr lang="en-US" altLang="zh-CN">
                <a:solidFill>
                  <a:srgbClr val="00B0F0"/>
                </a:solidFill>
              </a:rPr>
              <a:t>i</a:t>
            </a:r>
            <a:endParaRPr lang="zh-CN" altLang="en-US" dirty="0">
              <a:solidFill>
                <a:srgbClr val="00B0F0"/>
              </a:solidFill>
            </a:endParaRPr>
          </a:p>
        </p:txBody>
      </p:sp>
      <p:sp>
        <p:nvSpPr>
          <p:cNvPr id="5" name="灯片编号占位符 4"/>
          <p:cNvSpPr>
            <a:spLocks noGrp="1"/>
          </p:cNvSpPr>
          <p:nvPr>
            <p:ph type="sldNum" sz="quarter" idx="4"/>
          </p:nvPr>
        </p:nvSpPr>
        <p:spPr/>
        <p:txBody>
          <a:bodyPr/>
          <a:lstStyle/>
          <a:p>
            <a:fld id="{B9E70E95-419F-409E-ADFB-2EE57791C866}" type="slidenum">
              <a:rPr lang="zh-CN" altLang="en-US" smtClean="0"/>
              <a:pPr/>
              <a:t>8</a:t>
            </a:fld>
            <a:endParaRPr lang="zh-CN" altLang="en-US"/>
          </a:p>
        </p:txBody>
      </p:sp>
      <p:pic>
        <p:nvPicPr>
          <p:cNvPr id="80" name="图片 79"/>
          <p:cNvPicPr>
            <a:picLocks noChangeAspect="1"/>
          </p:cNvPicPr>
          <p:nvPr/>
        </p:nvPicPr>
        <p:blipFill rotWithShape="1">
          <a:blip r:embed="rId2">
            <a:clrChange>
              <a:clrFrom>
                <a:srgbClr val="FFFFFF"/>
              </a:clrFrom>
              <a:clrTo>
                <a:srgbClr val="FFFFFF">
                  <a:alpha val="0"/>
                </a:srgbClr>
              </a:clrTo>
            </a:clrChange>
            <a:duotone>
              <a:prstClr val="black"/>
              <a:schemeClr val="accent4">
                <a:tint val="45000"/>
                <a:satMod val="400000"/>
              </a:schemeClr>
            </a:duotone>
          </a:blip>
          <a:srcRect t="8216"/>
          <a:stretch/>
        </p:blipFill>
        <p:spPr>
          <a:xfrm>
            <a:off x="2042072" y="1434120"/>
            <a:ext cx="6558144" cy="5144280"/>
          </a:xfrm>
          <a:prstGeom prst="rect">
            <a:avLst/>
          </a:prstGeom>
          <a:ln>
            <a:noFill/>
          </a:ln>
        </p:spPr>
      </p:pic>
      <p:sp>
        <p:nvSpPr>
          <p:cNvPr id="82" name="矩形 81"/>
          <p:cNvSpPr/>
          <p:nvPr/>
        </p:nvSpPr>
        <p:spPr>
          <a:xfrm>
            <a:off x="4637480" y="3338156"/>
            <a:ext cx="1994457" cy="1131656"/>
          </a:xfrm>
          <a:prstGeom prst="rect">
            <a:avLst/>
          </a:prstGeom>
        </p:spPr>
        <p:txBody>
          <a:bodyPr wrap="none">
            <a:spAutoFit/>
          </a:bodyPr>
          <a:lstStyle/>
          <a:p>
            <a:pPr>
              <a:lnSpc>
                <a:spcPct val="110000"/>
              </a:lnSpc>
            </a:pPr>
            <a:r>
              <a:rPr lang="en-US" altLang="zh-CN" sz="6600" b="1" dirty="0">
                <a:solidFill>
                  <a:srgbClr val="C00000"/>
                </a:solidFill>
                <a:latin typeface="微软雅黑"/>
                <a:ea typeface="微软雅黑"/>
                <a:cs typeface="微软雅黑"/>
              </a:rPr>
              <a:t>8.33</a:t>
            </a:r>
          </a:p>
        </p:txBody>
      </p:sp>
      <p:grpSp>
        <p:nvGrpSpPr>
          <p:cNvPr id="176" name="组合 175"/>
          <p:cNvGrpSpPr/>
          <p:nvPr/>
        </p:nvGrpSpPr>
        <p:grpSpPr>
          <a:xfrm>
            <a:off x="1602180" y="4259721"/>
            <a:ext cx="9303955" cy="2281213"/>
            <a:chOff x="1397460" y="4259721"/>
            <a:chExt cx="9303955" cy="2281213"/>
          </a:xfrm>
        </p:grpSpPr>
        <p:pic>
          <p:nvPicPr>
            <p:cNvPr id="84" name="图片 83"/>
            <p:cNvPicPr>
              <a:picLocks noChangeAspect="1"/>
            </p:cNvPicPr>
            <p:nvPr/>
          </p:nvPicPr>
          <p:blipFill>
            <a:blip r:embed="rId3">
              <a:clrChange>
                <a:clrFrom>
                  <a:srgbClr val="FFFFFF"/>
                </a:clrFrom>
                <a:clrTo>
                  <a:srgbClr val="FFFFFF">
                    <a:alpha val="0"/>
                  </a:srgbClr>
                </a:clrTo>
              </a:clrChange>
              <a:alphaModFix/>
              <a:duotone>
                <a:srgbClr val="EEECE1">
                  <a:shade val="45000"/>
                  <a:satMod val="135000"/>
                </a:srgbClr>
                <a:prstClr val="white"/>
              </a:duotone>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1397460" y="5655928"/>
              <a:ext cx="509367" cy="252759"/>
            </a:xfrm>
            <a:prstGeom prst="rect">
              <a:avLst/>
            </a:prstGeom>
          </p:spPr>
        </p:pic>
        <p:pic>
          <p:nvPicPr>
            <p:cNvPr id="85" name="图片 84"/>
            <p:cNvPicPr>
              <a:picLocks noChangeAspect="1"/>
            </p:cNvPicPr>
            <p:nvPr/>
          </p:nvPicPr>
          <p:blipFill>
            <a:blip r:embed="rId3">
              <a:clrChange>
                <a:clrFrom>
                  <a:srgbClr val="FFFFFF"/>
                </a:clrFrom>
                <a:clrTo>
                  <a:srgbClr val="FFFFFF">
                    <a:alpha val="0"/>
                  </a:srgbClr>
                </a:clrTo>
              </a:clrChange>
              <a:alphaModFix/>
              <a:duotone>
                <a:srgbClr val="EEECE1">
                  <a:shade val="45000"/>
                  <a:satMod val="135000"/>
                </a:srgbClr>
                <a:prstClr val="white"/>
              </a:duotone>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1397460" y="6120510"/>
              <a:ext cx="509367" cy="252759"/>
            </a:xfrm>
            <a:prstGeom prst="rect">
              <a:avLst/>
            </a:prstGeom>
          </p:spPr>
        </p:pic>
        <p:pic>
          <p:nvPicPr>
            <p:cNvPr id="86" name="图片 85"/>
            <p:cNvPicPr>
              <a:picLocks noChangeAspect="1"/>
            </p:cNvPicPr>
            <p:nvPr/>
          </p:nvPicPr>
          <p:blipFill>
            <a:blip r:embed="rId3">
              <a:clrChange>
                <a:clrFrom>
                  <a:srgbClr val="FFFFFF"/>
                </a:clrFrom>
                <a:clrTo>
                  <a:srgbClr val="FFFFFF">
                    <a:alpha val="0"/>
                  </a:srgbClr>
                </a:clrTo>
              </a:clrChange>
              <a:alphaModFix/>
              <a:duotone>
                <a:srgbClr val="EEECE1">
                  <a:shade val="45000"/>
                  <a:satMod val="135000"/>
                </a:srgbClr>
                <a:prstClr val="white"/>
              </a:duotone>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1397460" y="5888218"/>
              <a:ext cx="509367" cy="252759"/>
            </a:xfrm>
            <a:prstGeom prst="rect">
              <a:avLst/>
            </a:prstGeom>
          </p:spPr>
        </p:pic>
        <p:pic>
          <p:nvPicPr>
            <p:cNvPr id="87" name="图片 86"/>
            <p:cNvPicPr>
              <a:picLocks noChangeAspect="1"/>
            </p:cNvPicPr>
            <p:nvPr/>
          </p:nvPicPr>
          <p:blipFill>
            <a:blip r:embed="rId3">
              <a:clrChange>
                <a:clrFrom>
                  <a:srgbClr val="FFFFFF"/>
                </a:clrFrom>
                <a:clrTo>
                  <a:srgbClr val="FFFFFF">
                    <a:alpha val="0"/>
                  </a:srgbClr>
                </a:clrTo>
              </a:clrChange>
              <a:alphaModFix/>
              <a:duotone>
                <a:srgbClr val="EEECE1">
                  <a:shade val="45000"/>
                  <a:satMod val="135000"/>
                </a:srgbClr>
                <a:prstClr val="white"/>
              </a:duotone>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1397460" y="5423638"/>
              <a:ext cx="509367" cy="252759"/>
            </a:xfrm>
            <a:prstGeom prst="rect">
              <a:avLst/>
            </a:prstGeom>
          </p:spPr>
        </p:pic>
        <p:pic>
          <p:nvPicPr>
            <p:cNvPr id="88" name="图片 87"/>
            <p:cNvPicPr>
              <a:picLocks noChangeAspect="1"/>
            </p:cNvPicPr>
            <p:nvPr/>
          </p:nvPicPr>
          <p:blipFill>
            <a:blip r:embed="rId3">
              <a:clrChange>
                <a:clrFrom>
                  <a:srgbClr val="FFFFFF"/>
                </a:clrFrom>
                <a:clrTo>
                  <a:srgbClr val="FFFFFF">
                    <a:alpha val="0"/>
                  </a:srgbClr>
                </a:clrTo>
              </a:clrChange>
              <a:alphaModFix/>
              <a:duotone>
                <a:srgbClr val="EEECE1">
                  <a:shade val="45000"/>
                  <a:satMod val="135000"/>
                </a:srgbClr>
                <a:prstClr val="white"/>
              </a:duotone>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1404139" y="5191348"/>
              <a:ext cx="509367" cy="252759"/>
            </a:xfrm>
            <a:prstGeom prst="rect">
              <a:avLst/>
            </a:prstGeom>
          </p:spPr>
        </p:pic>
        <p:pic>
          <p:nvPicPr>
            <p:cNvPr id="89" name="图片 88"/>
            <p:cNvPicPr>
              <a:picLocks noChangeAspect="1"/>
            </p:cNvPicPr>
            <p:nvPr/>
          </p:nvPicPr>
          <p:blipFill>
            <a:blip r:embed="rId3">
              <a:clrChange>
                <a:clrFrom>
                  <a:srgbClr val="FFFFFF"/>
                </a:clrFrom>
                <a:clrTo>
                  <a:srgbClr val="FFFFFF">
                    <a:alpha val="0"/>
                  </a:srgbClr>
                </a:clrTo>
              </a:clrChange>
              <a:alphaModFix/>
              <a:duotone>
                <a:srgbClr val="EEECE1">
                  <a:shade val="45000"/>
                  <a:satMod val="135000"/>
                </a:srgbClr>
                <a:prstClr val="white"/>
              </a:duotone>
              <a:extLst>
                <a:ext uri="{BEBA8EAE-BF5A-486C-A8C5-ECC9F3942E4B}">
                  <a14:imgProps xmlns:a14="http://schemas.microsoft.com/office/drawing/2010/main">
                    <a14:imgLayer r:embed="rId6">
                      <a14:imgEffect>
                        <a14:sharpenSoften amount="50000"/>
                      </a14:imgEffect>
                    </a14:imgLayer>
                  </a14:imgProps>
                </a:ext>
              </a:extLst>
            </a:blip>
            <a:stretch>
              <a:fillRect/>
            </a:stretch>
          </p:blipFill>
          <p:spPr>
            <a:xfrm>
              <a:off x="1399397" y="4494478"/>
              <a:ext cx="509367" cy="252759"/>
            </a:xfrm>
            <a:prstGeom prst="rect">
              <a:avLst/>
            </a:prstGeom>
          </p:spPr>
        </p:pic>
        <p:pic>
          <p:nvPicPr>
            <p:cNvPr id="90" name="图片 89"/>
            <p:cNvPicPr>
              <a:picLocks noChangeAspect="1"/>
            </p:cNvPicPr>
            <p:nvPr/>
          </p:nvPicPr>
          <p:blipFill>
            <a:blip r:embed="rId3">
              <a:clrChange>
                <a:clrFrom>
                  <a:srgbClr val="FFFFFF"/>
                </a:clrFrom>
                <a:clrTo>
                  <a:srgbClr val="FFFFFF">
                    <a:alpha val="0"/>
                  </a:srgbClr>
                </a:clrTo>
              </a:clrChange>
              <a:alphaModFix/>
              <a:duotone>
                <a:srgbClr val="EEECE1">
                  <a:shade val="45000"/>
                  <a:satMod val="135000"/>
                </a:srgbClr>
                <a:prstClr val="white"/>
              </a:duotone>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1399397" y="4959058"/>
              <a:ext cx="509367" cy="252759"/>
            </a:xfrm>
            <a:prstGeom prst="rect">
              <a:avLst/>
            </a:prstGeom>
          </p:spPr>
        </p:pic>
        <p:pic>
          <p:nvPicPr>
            <p:cNvPr id="91" name="图片 90"/>
            <p:cNvPicPr>
              <a:picLocks noChangeAspect="1"/>
            </p:cNvPicPr>
            <p:nvPr/>
          </p:nvPicPr>
          <p:blipFill>
            <a:blip r:embed="rId3">
              <a:clrChange>
                <a:clrFrom>
                  <a:srgbClr val="FFFFFF"/>
                </a:clrFrom>
                <a:clrTo>
                  <a:srgbClr val="FFFFFF">
                    <a:alpha val="0"/>
                  </a:srgbClr>
                </a:clrTo>
              </a:clrChange>
              <a:alphaModFix/>
              <a:duotone>
                <a:srgbClr val="EEECE1">
                  <a:shade val="45000"/>
                  <a:satMod val="135000"/>
                </a:srgbClr>
                <a:prstClr val="white"/>
              </a:duotone>
              <a:extLst>
                <a:ext uri="{BEBA8EAE-BF5A-486C-A8C5-ECC9F3942E4B}">
                  <a14:imgProps xmlns:a14="http://schemas.microsoft.com/office/drawing/2010/main">
                    <a14:imgLayer r:embed="rId7">
                      <a14:imgEffect>
                        <a14:sharpenSoften amount="50000"/>
                      </a14:imgEffect>
                    </a14:imgLayer>
                  </a14:imgProps>
                </a:ext>
              </a:extLst>
            </a:blip>
            <a:stretch>
              <a:fillRect/>
            </a:stretch>
          </p:blipFill>
          <p:spPr>
            <a:xfrm>
              <a:off x="1399397" y="4726768"/>
              <a:ext cx="509367" cy="252759"/>
            </a:xfrm>
            <a:prstGeom prst="rect">
              <a:avLst/>
            </a:prstGeom>
          </p:spPr>
        </p:pic>
        <p:pic>
          <p:nvPicPr>
            <p:cNvPr id="93" name="图片 92"/>
            <p:cNvPicPr>
              <a:picLocks noChangeAspect="1"/>
            </p:cNvPicPr>
            <p:nvPr/>
          </p:nvPicPr>
          <p:blipFill>
            <a:blip r:embed="rId8">
              <a:clrChange>
                <a:clrFrom>
                  <a:srgbClr val="FFFFFF"/>
                </a:clrFrom>
                <a:clrTo>
                  <a:srgbClr val="FFFFFF">
                    <a:alpha val="0"/>
                  </a:srgbClr>
                </a:clrTo>
              </a:clrChange>
              <a:duotone>
                <a:srgbClr val="EEECE1">
                  <a:shade val="45000"/>
                  <a:satMod val="135000"/>
                </a:srgbClr>
                <a:prstClr val="white"/>
              </a:duotone>
              <a:extLst>
                <a:ext uri="{BEBA8EAE-BF5A-486C-A8C5-ECC9F3942E4B}">
                  <a14:imgProps xmlns:a14="http://schemas.microsoft.com/office/drawing/2010/main">
                    <a14:imgLayer r:embed="rId9">
                      <a14:imgEffect>
                        <a14:sharpenSoften amount="50000"/>
                      </a14:imgEffect>
                    </a14:imgLayer>
                  </a14:imgProps>
                </a:ext>
              </a:extLst>
            </a:blip>
            <a:stretch>
              <a:fillRect/>
            </a:stretch>
          </p:blipFill>
          <p:spPr>
            <a:xfrm>
              <a:off x="2017042" y="6093149"/>
              <a:ext cx="555568" cy="294487"/>
            </a:xfrm>
            <a:prstGeom prst="rect">
              <a:avLst/>
            </a:prstGeom>
          </p:spPr>
        </p:pic>
        <p:pic>
          <p:nvPicPr>
            <p:cNvPr id="94" name="图片 93"/>
            <p:cNvPicPr>
              <a:picLocks noChangeAspect="1"/>
            </p:cNvPicPr>
            <p:nvPr/>
          </p:nvPicPr>
          <p:blipFill>
            <a:blip r:embed="rId8">
              <a:clrChange>
                <a:clrFrom>
                  <a:srgbClr val="FFFFFF"/>
                </a:clrFrom>
                <a:clrTo>
                  <a:srgbClr val="FFFFFF">
                    <a:alpha val="0"/>
                  </a:srgbClr>
                </a:clrTo>
              </a:clrChange>
              <a:duotone>
                <a:srgbClr val="EEECE1">
                  <a:shade val="45000"/>
                  <a:satMod val="135000"/>
                </a:srgbClr>
                <a:prstClr val="white"/>
              </a:duotone>
              <a:extLst>
                <a:ext uri="{BEBA8EAE-BF5A-486C-A8C5-ECC9F3942E4B}">
                  <a14:imgProps xmlns:a14="http://schemas.microsoft.com/office/drawing/2010/main">
                    <a14:imgLayer r:embed="rId9">
                      <a14:imgEffect>
                        <a14:sharpenSoften amount="50000"/>
                      </a14:imgEffect>
                    </a14:imgLayer>
                  </a14:imgProps>
                </a:ext>
              </a:extLst>
            </a:blip>
            <a:stretch>
              <a:fillRect/>
            </a:stretch>
          </p:blipFill>
          <p:spPr>
            <a:xfrm>
              <a:off x="2017042" y="5766591"/>
              <a:ext cx="555568" cy="294487"/>
            </a:xfrm>
            <a:prstGeom prst="rect">
              <a:avLst/>
            </a:prstGeom>
          </p:spPr>
        </p:pic>
        <p:pic>
          <p:nvPicPr>
            <p:cNvPr id="95" name="图片 94"/>
            <p:cNvPicPr>
              <a:picLocks noChangeAspect="1"/>
            </p:cNvPicPr>
            <p:nvPr/>
          </p:nvPicPr>
          <p:blipFill>
            <a:blip r:embed="rId8">
              <a:clrChange>
                <a:clrFrom>
                  <a:srgbClr val="FFFFFF"/>
                </a:clrFrom>
                <a:clrTo>
                  <a:srgbClr val="FFFFFF">
                    <a:alpha val="0"/>
                  </a:srgbClr>
                </a:clrTo>
              </a:clrChange>
              <a:duotone>
                <a:srgbClr val="EEECE1">
                  <a:shade val="45000"/>
                  <a:satMod val="135000"/>
                </a:srgbClr>
                <a:prstClr val="white"/>
              </a:duotone>
              <a:extLst>
                <a:ext uri="{BEBA8EAE-BF5A-486C-A8C5-ECC9F3942E4B}">
                  <a14:imgProps xmlns:a14="http://schemas.microsoft.com/office/drawing/2010/main">
                    <a14:imgLayer r:embed="rId9">
                      <a14:imgEffect>
                        <a14:sharpenSoften amount="50000"/>
                      </a14:imgEffect>
                    </a14:imgLayer>
                  </a14:imgProps>
                </a:ext>
              </a:extLst>
            </a:blip>
            <a:stretch>
              <a:fillRect/>
            </a:stretch>
          </p:blipFill>
          <p:spPr>
            <a:xfrm>
              <a:off x="2021948" y="5440032"/>
              <a:ext cx="555568" cy="294487"/>
            </a:xfrm>
            <a:prstGeom prst="rect">
              <a:avLst/>
            </a:prstGeom>
          </p:spPr>
        </p:pic>
        <p:pic>
          <p:nvPicPr>
            <p:cNvPr id="96" name="图片 95"/>
            <p:cNvPicPr>
              <a:picLocks noChangeAspect="1"/>
            </p:cNvPicPr>
            <p:nvPr/>
          </p:nvPicPr>
          <p:blipFill>
            <a:blip r:embed="rId8">
              <a:clrChange>
                <a:clrFrom>
                  <a:srgbClr val="FFFFFF"/>
                </a:clrFrom>
                <a:clrTo>
                  <a:srgbClr val="FFFFFF">
                    <a:alpha val="0"/>
                  </a:srgbClr>
                </a:clrTo>
              </a:clrChange>
              <a:duotone>
                <a:srgbClr val="EEECE1">
                  <a:shade val="45000"/>
                  <a:satMod val="135000"/>
                </a:srgbClr>
                <a:prstClr val="white"/>
              </a:duotone>
              <a:extLst>
                <a:ext uri="{BEBA8EAE-BF5A-486C-A8C5-ECC9F3942E4B}">
                  <a14:imgProps xmlns:a14="http://schemas.microsoft.com/office/drawing/2010/main">
                    <a14:imgLayer r:embed="rId9">
                      <a14:imgEffect>
                        <a14:sharpenSoften amount="50000"/>
                      </a14:imgEffect>
                    </a14:imgLayer>
                  </a14:imgProps>
                </a:ext>
              </a:extLst>
            </a:blip>
            <a:stretch>
              <a:fillRect/>
            </a:stretch>
          </p:blipFill>
          <p:spPr>
            <a:xfrm>
              <a:off x="2018288" y="5113473"/>
              <a:ext cx="555568" cy="294487"/>
            </a:xfrm>
            <a:prstGeom prst="rect">
              <a:avLst/>
            </a:prstGeom>
          </p:spPr>
        </p:pic>
        <p:pic>
          <p:nvPicPr>
            <p:cNvPr id="97" name="图片 96"/>
            <p:cNvPicPr>
              <a:picLocks noChangeAspect="1"/>
            </p:cNvPicPr>
            <p:nvPr/>
          </p:nvPicPr>
          <p:blipFill>
            <a:blip r:embed="rId8">
              <a:clrChange>
                <a:clrFrom>
                  <a:srgbClr val="FFFFFF"/>
                </a:clrFrom>
                <a:clrTo>
                  <a:srgbClr val="FFFFFF">
                    <a:alpha val="0"/>
                  </a:srgbClr>
                </a:clrTo>
              </a:clrChange>
              <a:duotone>
                <a:srgbClr val="EEECE1">
                  <a:shade val="45000"/>
                  <a:satMod val="135000"/>
                </a:srgbClr>
                <a:prstClr val="white"/>
              </a:duotone>
              <a:extLst>
                <a:ext uri="{BEBA8EAE-BF5A-486C-A8C5-ECC9F3942E4B}">
                  <a14:imgProps xmlns:a14="http://schemas.microsoft.com/office/drawing/2010/main">
                    <a14:imgLayer r:embed="rId9">
                      <a14:imgEffect>
                        <a14:sharpenSoften amount="50000"/>
                      </a14:imgEffect>
                    </a14:imgLayer>
                  </a14:imgProps>
                </a:ext>
              </a:extLst>
            </a:blip>
            <a:stretch>
              <a:fillRect/>
            </a:stretch>
          </p:blipFill>
          <p:spPr>
            <a:xfrm>
              <a:off x="2018288" y="4786914"/>
              <a:ext cx="555568" cy="294487"/>
            </a:xfrm>
            <a:prstGeom prst="rect">
              <a:avLst/>
            </a:prstGeom>
          </p:spPr>
        </p:pic>
        <p:pic>
          <p:nvPicPr>
            <p:cNvPr id="98" name="图片 97"/>
            <p:cNvPicPr>
              <a:picLocks noChangeAspect="1"/>
            </p:cNvPicPr>
            <p:nvPr/>
          </p:nvPicPr>
          <p:blipFill>
            <a:blip r:embed="rId8">
              <a:clrChange>
                <a:clrFrom>
                  <a:srgbClr val="FFFFFF"/>
                </a:clrFrom>
                <a:clrTo>
                  <a:srgbClr val="FFFFFF">
                    <a:alpha val="0"/>
                  </a:srgbClr>
                </a:clrTo>
              </a:clrChange>
              <a:duotone>
                <a:srgbClr val="EEECE1">
                  <a:shade val="45000"/>
                  <a:satMod val="135000"/>
                </a:srgbClr>
                <a:prstClr val="white"/>
              </a:duotone>
              <a:extLst>
                <a:ext uri="{BEBA8EAE-BF5A-486C-A8C5-ECC9F3942E4B}">
                  <a14:imgProps xmlns:a14="http://schemas.microsoft.com/office/drawing/2010/main">
                    <a14:imgLayer r:embed="rId9">
                      <a14:imgEffect>
                        <a14:sharpenSoften amount="50000"/>
                      </a14:imgEffect>
                    </a14:imgLayer>
                  </a14:imgProps>
                </a:ext>
              </a:extLst>
            </a:blip>
            <a:stretch>
              <a:fillRect/>
            </a:stretch>
          </p:blipFill>
          <p:spPr>
            <a:xfrm>
              <a:off x="2027095" y="4460355"/>
              <a:ext cx="555568" cy="294487"/>
            </a:xfrm>
            <a:prstGeom prst="rect">
              <a:avLst/>
            </a:prstGeom>
          </p:spPr>
        </p:pic>
        <p:pic>
          <p:nvPicPr>
            <p:cNvPr id="103" name="图片 102"/>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2645684" y="6127542"/>
              <a:ext cx="608508" cy="285757"/>
            </a:xfrm>
            <a:prstGeom prst="rect">
              <a:avLst/>
            </a:prstGeom>
          </p:spPr>
        </p:pic>
        <p:pic>
          <p:nvPicPr>
            <p:cNvPr id="104" name="图片 103"/>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2645684" y="5875720"/>
              <a:ext cx="608508" cy="285757"/>
            </a:xfrm>
            <a:prstGeom prst="rect">
              <a:avLst/>
            </a:prstGeom>
          </p:spPr>
        </p:pic>
        <p:pic>
          <p:nvPicPr>
            <p:cNvPr id="105" name="图片 104"/>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2645684" y="5623896"/>
              <a:ext cx="608508" cy="285757"/>
            </a:xfrm>
            <a:prstGeom prst="rect">
              <a:avLst/>
            </a:prstGeom>
          </p:spPr>
        </p:pic>
        <p:pic>
          <p:nvPicPr>
            <p:cNvPr id="106" name="图片 105"/>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2">
                      <a14:imgEffect>
                        <a14:sharpenSoften amount="50000"/>
                      </a14:imgEffect>
                    </a14:imgLayer>
                  </a14:imgProps>
                </a:ext>
              </a:extLst>
            </a:blip>
            <a:stretch>
              <a:fillRect/>
            </a:stretch>
          </p:blipFill>
          <p:spPr>
            <a:xfrm>
              <a:off x="2645684" y="5372072"/>
              <a:ext cx="608508" cy="285757"/>
            </a:xfrm>
            <a:prstGeom prst="rect">
              <a:avLst/>
            </a:prstGeom>
          </p:spPr>
        </p:pic>
        <p:pic>
          <p:nvPicPr>
            <p:cNvPr id="101" name="图片 100"/>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2647302" y="5120248"/>
              <a:ext cx="608508" cy="285757"/>
            </a:xfrm>
            <a:prstGeom prst="rect">
              <a:avLst/>
            </a:prstGeom>
          </p:spPr>
        </p:pic>
        <p:pic>
          <p:nvPicPr>
            <p:cNvPr id="102" name="图片 101"/>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2647302" y="4868424"/>
              <a:ext cx="608508" cy="285757"/>
            </a:xfrm>
            <a:prstGeom prst="rect">
              <a:avLst/>
            </a:prstGeom>
          </p:spPr>
        </p:pic>
        <p:pic>
          <p:nvPicPr>
            <p:cNvPr id="108" name="图片 107"/>
            <p:cNvPicPr>
              <a:picLocks noChangeAspect="1"/>
            </p:cNvPicPr>
            <p:nvPr/>
          </p:nvPicPr>
          <p:blipFill>
            <a:blip r:embed="rId3">
              <a:clrChange>
                <a:clrFrom>
                  <a:srgbClr val="FFFFFF"/>
                </a:clrFrom>
                <a:clrTo>
                  <a:srgbClr val="FFFFFF">
                    <a:alpha val="0"/>
                  </a:srgbClr>
                </a:clrTo>
              </a:clrChange>
              <a:alphaModFix/>
              <a:duotone>
                <a:srgbClr val="EEECE1">
                  <a:shade val="45000"/>
                  <a:satMod val="135000"/>
                </a:srgbClr>
                <a:prstClr val="white"/>
              </a:duotone>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3328381" y="5610271"/>
              <a:ext cx="509367" cy="252759"/>
            </a:xfrm>
            <a:prstGeom prst="rect">
              <a:avLst/>
            </a:prstGeom>
          </p:spPr>
        </p:pic>
        <p:pic>
          <p:nvPicPr>
            <p:cNvPr id="109" name="图片 108"/>
            <p:cNvPicPr>
              <a:picLocks noChangeAspect="1"/>
            </p:cNvPicPr>
            <p:nvPr/>
          </p:nvPicPr>
          <p:blipFill>
            <a:blip r:embed="rId3">
              <a:clrChange>
                <a:clrFrom>
                  <a:srgbClr val="FFFFFF"/>
                </a:clrFrom>
                <a:clrTo>
                  <a:srgbClr val="FFFFFF">
                    <a:alpha val="0"/>
                  </a:srgbClr>
                </a:clrTo>
              </a:clrChange>
              <a:alphaModFix/>
              <a:duotone>
                <a:srgbClr val="EEECE1">
                  <a:shade val="45000"/>
                  <a:satMod val="135000"/>
                </a:srgbClr>
                <a:prstClr val="white"/>
              </a:duotone>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3328381" y="6142135"/>
              <a:ext cx="509367" cy="252759"/>
            </a:xfrm>
            <a:prstGeom prst="rect">
              <a:avLst/>
            </a:prstGeom>
          </p:spPr>
        </p:pic>
        <p:pic>
          <p:nvPicPr>
            <p:cNvPr id="110" name="图片 109"/>
            <p:cNvPicPr>
              <a:picLocks noChangeAspect="1"/>
            </p:cNvPicPr>
            <p:nvPr/>
          </p:nvPicPr>
          <p:blipFill>
            <a:blip r:embed="rId3">
              <a:clrChange>
                <a:clrFrom>
                  <a:srgbClr val="FFFFFF"/>
                </a:clrFrom>
                <a:clrTo>
                  <a:srgbClr val="FFFFFF">
                    <a:alpha val="0"/>
                  </a:srgbClr>
                </a:clrTo>
              </a:clrChange>
              <a:alphaModFix/>
              <a:duotone>
                <a:srgbClr val="EEECE1">
                  <a:shade val="45000"/>
                  <a:satMod val="135000"/>
                </a:srgbClr>
                <a:prstClr val="white"/>
              </a:duotone>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3328381" y="5876204"/>
              <a:ext cx="509367" cy="252759"/>
            </a:xfrm>
            <a:prstGeom prst="rect">
              <a:avLst/>
            </a:prstGeom>
          </p:spPr>
        </p:pic>
        <p:pic>
          <p:nvPicPr>
            <p:cNvPr id="111" name="图片 110"/>
            <p:cNvPicPr>
              <a:picLocks noChangeAspect="1"/>
            </p:cNvPicPr>
            <p:nvPr/>
          </p:nvPicPr>
          <p:blipFill>
            <a:blip r:embed="rId3">
              <a:clrChange>
                <a:clrFrom>
                  <a:srgbClr val="FFFFFF"/>
                </a:clrFrom>
                <a:clrTo>
                  <a:srgbClr val="FFFFFF">
                    <a:alpha val="0"/>
                  </a:srgbClr>
                </a:clrTo>
              </a:clrChange>
              <a:alphaModFix/>
              <a:duotone>
                <a:srgbClr val="EEECE1">
                  <a:shade val="45000"/>
                  <a:satMod val="135000"/>
                </a:srgbClr>
                <a:prstClr val="white"/>
              </a:duotone>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3328381" y="5366109"/>
              <a:ext cx="509367" cy="252759"/>
            </a:xfrm>
            <a:prstGeom prst="rect">
              <a:avLst/>
            </a:prstGeom>
          </p:spPr>
        </p:pic>
        <p:pic>
          <p:nvPicPr>
            <p:cNvPr id="112" name="图片 111"/>
            <p:cNvPicPr>
              <a:picLocks noChangeAspect="1"/>
            </p:cNvPicPr>
            <p:nvPr/>
          </p:nvPicPr>
          <p:blipFill>
            <a:blip r:embed="rId3">
              <a:clrChange>
                <a:clrFrom>
                  <a:srgbClr val="FFFFFF"/>
                </a:clrFrom>
                <a:clrTo>
                  <a:srgbClr val="FFFFFF">
                    <a:alpha val="0"/>
                  </a:srgbClr>
                </a:clrTo>
              </a:clrChange>
              <a:alphaModFix/>
              <a:duotone>
                <a:srgbClr val="EEECE1">
                  <a:shade val="45000"/>
                  <a:satMod val="135000"/>
                </a:srgbClr>
                <a:prstClr val="white"/>
              </a:duotone>
              <a:extLst>
                <a:ext uri="{BEBA8EAE-BF5A-486C-A8C5-ECC9F3942E4B}">
                  <a14:imgProps xmlns:a14="http://schemas.microsoft.com/office/drawing/2010/main">
                    <a14:imgLayer r:embed="rId6">
                      <a14:imgEffect>
                        <a14:sharpenSoften amount="50000"/>
                      </a14:imgEffect>
                    </a14:imgLayer>
                  </a14:imgProps>
                </a:ext>
              </a:extLst>
            </a:blip>
            <a:stretch>
              <a:fillRect/>
            </a:stretch>
          </p:blipFill>
          <p:spPr>
            <a:xfrm>
              <a:off x="3330318" y="5138751"/>
              <a:ext cx="509367" cy="252759"/>
            </a:xfrm>
            <a:prstGeom prst="rect">
              <a:avLst/>
            </a:prstGeom>
          </p:spPr>
        </p:pic>
        <p:pic>
          <p:nvPicPr>
            <p:cNvPr id="114" name="图片 113"/>
            <p:cNvPicPr>
              <a:picLocks noChangeAspect="1"/>
            </p:cNvPicPr>
            <p:nvPr/>
          </p:nvPicPr>
          <p:blipFill>
            <a:blip r:embed="rId8">
              <a:clrChange>
                <a:clrFrom>
                  <a:srgbClr val="FFFFFF"/>
                </a:clrFrom>
                <a:clrTo>
                  <a:srgbClr val="FFFFFF">
                    <a:alpha val="0"/>
                  </a:srgbClr>
                </a:clrTo>
              </a:clrChange>
              <a:duotone>
                <a:srgbClr val="EEECE1">
                  <a:shade val="45000"/>
                  <a:satMod val="135000"/>
                </a:srgbClr>
                <a:prstClr val="white"/>
              </a:duotone>
              <a:extLst>
                <a:ext uri="{BEBA8EAE-BF5A-486C-A8C5-ECC9F3942E4B}">
                  <a14:imgProps xmlns:a14="http://schemas.microsoft.com/office/drawing/2010/main">
                    <a14:imgLayer r:embed="rId9">
                      <a14:imgEffect>
                        <a14:sharpenSoften amount="50000"/>
                      </a14:imgEffect>
                    </a14:imgLayer>
                  </a14:imgProps>
                </a:ext>
              </a:extLst>
            </a:blip>
            <a:stretch>
              <a:fillRect/>
            </a:stretch>
          </p:blipFill>
          <p:spPr>
            <a:xfrm>
              <a:off x="3911157" y="6118812"/>
              <a:ext cx="555568" cy="294487"/>
            </a:xfrm>
            <a:prstGeom prst="rect">
              <a:avLst/>
            </a:prstGeom>
          </p:spPr>
        </p:pic>
        <p:pic>
          <p:nvPicPr>
            <p:cNvPr id="115" name="图片 114"/>
            <p:cNvPicPr>
              <a:picLocks noChangeAspect="1"/>
            </p:cNvPicPr>
            <p:nvPr/>
          </p:nvPicPr>
          <p:blipFill>
            <a:blip r:embed="rId8">
              <a:clrChange>
                <a:clrFrom>
                  <a:srgbClr val="FFFFFF"/>
                </a:clrFrom>
                <a:clrTo>
                  <a:srgbClr val="FFFFFF">
                    <a:alpha val="0"/>
                  </a:srgbClr>
                </a:clrTo>
              </a:clrChange>
              <a:duotone>
                <a:srgbClr val="EEECE1">
                  <a:shade val="45000"/>
                  <a:satMod val="135000"/>
                </a:srgbClr>
                <a:prstClr val="white"/>
              </a:duotone>
              <a:extLst>
                <a:ext uri="{BEBA8EAE-BF5A-486C-A8C5-ECC9F3942E4B}">
                  <a14:imgProps xmlns:a14="http://schemas.microsoft.com/office/drawing/2010/main">
                    <a14:imgLayer r:embed="rId9">
                      <a14:imgEffect>
                        <a14:sharpenSoften amount="50000"/>
                      </a14:imgEffect>
                    </a14:imgLayer>
                  </a14:imgProps>
                </a:ext>
              </a:extLst>
            </a:blip>
            <a:stretch>
              <a:fillRect/>
            </a:stretch>
          </p:blipFill>
          <p:spPr>
            <a:xfrm>
              <a:off x="3911157" y="5823991"/>
              <a:ext cx="555568" cy="294487"/>
            </a:xfrm>
            <a:prstGeom prst="rect">
              <a:avLst/>
            </a:prstGeom>
          </p:spPr>
        </p:pic>
        <p:pic>
          <p:nvPicPr>
            <p:cNvPr id="116" name="图片 115"/>
            <p:cNvPicPr>
              <a:picLocks noChangeAspect="1"/>
            </p:cNvPicPr>
            <p:nvPr/>
          </p:nvPicPr>
          <p:blipFill>
            <a:blip r:embed="rId8">
              <a:clrChange>
                <a:clrFrom>
                  <a:srgbClr val="FFFFFF"/>
                </a:clrFrom>
                <a:clrTo>
                  <a:srgbClr val="FFFFFF">
                    <a:alpha val="0"/>
                  </a:srgbClr>
                </a:clrTo>
              </a:clrChange>
              <a:duotone>
                <a:srgbClr val="EEECE1">
                  <a:shade val="45000"/>
                  <a:satMod val="135000"/>
                </a:srgbClr>
                <a:prstClr val="white"/>
              </a:duotone>
              <a:extLst>
                <a:ext uri="{BEBA8EAE-BF5A-486C-A8C5-ECC9F3942E4B}">
                  <a14:imgProps xmlns:a14="http://schemas.microsoft.com/office/drawing/2010/main">
                    <a14:imgLayer r:embed="rId9">
                      <a14:imgEffect>
                        <a14:sharpenSoften amount="50000"/>
                      </a14:imgEffect>
                    </a14:imgLayer>
                  </a14:imgProps>
                </a:ext>
              </a:extLst>
            </a:blip>
            <a:stretch>
              <a:fillRect/>
            </a:stretch>
          </p:blipFill>
          <p:spPr>
            <a:xfrm>
              <a:off x="3916063" y="5529171"/>
              <a:ext cx="555568" cy="294487"/>
            </a:xfrm>
            <a:prstGeom prst="rect">
              <a:avLst/>
            </a:prstGeom>
          </p:spPr>
        </p:pic>
        <p:pic>
          <p:nvPicPr>
            <p:cNvPr id="117" name="图片 116"/>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4500662" y="6150098"/>
              <a:ext cx="608508" cy="285758"/>
            </a:xfrm>
            <a:prstGeom prst="rect">
              <a:avLst/>
            </a:prstGeom>
          </p:spPr>
        </p:pic>
        <p:pic>
          <p:nvPicPr>
            <p:cNvPr id="118" name="图片 117"/>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4500662" y="5930861"/>
              <a:ext cx="608508" cy="285758"/>
            </a:xfrm>
            <a:prstGeom prst="rect">
              <a:avLst/>
            </a:prstGeom>
          </p:spPr>
        </p:pic>
        <p:pic>
          <p:nvPicPr>
            <p:cNvPr id="119" name="图片 118"/>
            <p:cNvPicPr>
              <a:picLocks noChangeAspect="1"/>
            </p:cNvPicPr>
            <p:nvPr/>
          </p:nvPicPr>
          <p:blipFill>
            <a:blip r:embed="rId3">
              <a:clrChange>
                <a:clrFrom>
                  <a:srgbClr val="FFFFFF"/>
                </a:clrFrom>
                <a:clrTo>
                  <a:srgbClr val="FFFFFF">
                    <a:alpha val="0"/>
                  </a:srgbClr>
                </a:clrTo>
              </a:clrChange>
              <a:alphaModFix/>
              <a:duotone>
                <a:srgbClr val="EEECE1">
                  <a:shade val="45000"/>
                  <a:satMod val="135000"/>
                </a:srgbClr>
                <a:prstClr val="white"/>
              </a:duotone>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5167225" y="6173784"/>
              <a:ext cx="509367" cy="252758"/>
            </a:xfrm>
            <a:prstGeom prst="rect">
              <a:avLst/>
            </a:prstGeom>
          </p:spPr>
        </p:pic>
        <p:pic>
          <p:nvPicPr>
            <p:cNvPr id="120" name="图片 119"/>
            <p:cNvPicPr>
              <a:picLocks noChangeAspect="1"/>
            </p:cNvPicPr>
            <p:nvPr/>
          </p:nvPicPr>
          <p:blipFill>
            <a:blip r:embed="rId8">
              <a:clrChange>
                <a:clrFrom>
                  <a:srgbClr val="FFFFFF"/>
                </a:clrFrom>
                <a:clrTo>
                  <a:srgbClr val="FFFFFF">
                    <a:alpha val="0"/>
                  </a:srgbClr>
                </a:clrTo>
              </a:clrChange>
              <a:duotone>
                <a:srgbClr val="EEECE1">
                  <a:shade val="45000"/>
                  <a:satMod val="135000"/>
                </a:srgbClr>
                <a:prstClr val="white"/>
              </a:duotone>
              <a:extLst>
                <a:ext uri="{BEBA8EAE-BF5A-486C-A8C5-ECC9F3942E4B}">
                  <a14:imgProps xmlns:a14="http://schemas.microsoft.com/office/drawing/2010/main">
                    <a14:imgLayer r:embed="rId9">
                      <a14:imgEffect>
                        <a14:sharpenSoften amount="50000"/>
                      </a14:imgEffect>
                    </a14:imgLayer>
                  </a14:imgProps>
                </a:ext>
              </a:extLst>
            </a:blip>
            <a:stretch>
              <a:fillRect/>
            </a:stretch>
          </p:blipFill>
          <p:spPr>
            <a:xfrm>
              <a:off x="6269721" y="6160640"/>
              <a:ext cx="555568" cy="294487"/>
            </a:xfrm>
            <a:prstGeom prst="rect">
              <a:avLst/>
            </a:prstGeom>
          </p:spPr>
        </p:pic>
        <p:pic>
          <p:nvPicPr>
            <p:cNvPr id="122" name="图片 121"/>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6847063" y="6185021"/>
              <a:ext cx="608508" cy="285757"/>
            </a:xfrm>
            <a:prstGeom prst="rect">
              <a:avLst/>
            </a:prstGeom>
          </p:spPr>
        </p:pic>
        <p:pic>
          <p:nvPicPr>
            <p:cNvPr id="123" name="图片 122"/>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6847063" y="5951270"/>
              <a:ext cx="608508" cy="285757"/>
            </a:xfrm>
            <a:prstGeom prst="rect">
              <a:avLst/>
            </a:prstGeom>
          </p:spPr>
        </p:pic>
        <p:pic>
          <p:nvPicPr>
            <p:cNvPr id="124" name="图片 123"/>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6847063" y="5717521"/>
              <a:ext cx="608508" cy="285757"/>
            </a:xfrm>
            <a:prstGeom prst="rect">
              <a:avLst/>
            </a:prstGeom>
          </p:spPr>
        </p:pic>
        <p:pic>
          <p:nvPicPr>
            <p:cNvPr id="125" name="图片 124"/>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4507916" y="5710140"/>
              <a:ext cx="608508" cy="285758"/>
            </a:xfrm>
            <a:prstGeom prst="rect">
              <a:avLst/>
            </a:prstGeom>
          </p:spPr>
        </p:pic>
        <p:pic>
          <p:nvPicPr>
            <p:cNvPr id="126" name="图片 125"/>
            <p:cNvPicPr>
              <a:picLocks noChangeAspect="1"/>
            </p:cNvPicPr>
            <p:nvPr/>
          </p:nvPicPr>
          <p:blipFill>
            <a:blip r:embed="rId3">
              <a:clrChange>
                <a:clrFrom>
                  <a:srgbClr val="FFFFFF"/>
                </a:clrFrom>
                <a:clrTo>
                  <a:srgbClr val="FFFFFF">
                    <a:alpha val="0"/>
                  </a:srgbClr>
                </a:clrTo>
              </a:clrChange>
              <a:alphaModFix/>
              <a:duotone>
                <a:srgbClr val="EEECE1">
                  <a:shade val="45000"/>
                  <a:satMod val="135000"/>
                </a:srgbClr>
                <a:prstClr val="white"/>
              </a:duotone>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5159968" y="5947987"/>
              <a:ext cx="509367" cy="252758"/>
            </a:xfrm>
            <a:prstGeom prst="rect">
              <a:avLst/>
            </a:prstGeom>
          </p:spPr>
        </p:pic>
        <p:pic>
          <p:nvPicPr>
            <p:cNvPr id="127" name="图片 126"/>
            <p:cNvPicPr>
              <a:picLocks noChangeAspect="1"/>
            </p:cNvPicPr>
            <p:nvPr/>
          </p:nvPicPr>
          <p:blipFill>
            <a:blip r:embed="rId8">
              <a:clrChange>
                <a:clrFrom>
                  <a:srgbClr val="FFFFFF"/>
                </a:clrFrom>
                <a:clrTo>
                  <a:srgbClr val="FFFFFF">
                    <a:alpha val="0"/>
                  </a:srgbClr>
                </a:clrTo>
              </a:clrChange>
              <a:duotone>
                <a:srgbClr val="EEECE1">
                  <a:shade val="45000"/>
                  <a:satMod val="135000"/>
                </a:srgbClr>
                <a:prstClr val="white"/>
              </a:duotone>
              <a:extLst>
                <a:ext uri="{BEBA8EAE-BF5A-486C-A8C5-ECC9F3942E4B}">
                  <a14:imgProps xmlns:a14="http://schemas.microsoft.com/office/drawing/2010/main">
                    <a14:imgLayer r:embed="rId9">
                      <a14:imgEffect>
                        <a14:sharpenSoften amount="50000"/>
                      </a14:imgEffect>
                    </a14:imgLayer>
                  </a14:imgProps>
                </a:ext>
              </a:extLst>
            </a:blip>
            <a:stretch>
              <a:fillRect/>
            </a:stretch>
          </p:blipFill>
          <p:spPr>
            <a:xfrm>
              <a:off x="6271339" y="5929389"/>
              <a:ext cx="555568" cy="294487"/>
            </a:xfrm>
            <a:prstGeom prst="rect">
              <a:avLst/>
            </a:prstGeom>
          </p:spPr>
        </p:pic>
        <p:pic>
          <p:nvPicPr>
            <p:cNvPr id="129" name="图片 128"/>
            <p:cNvPicPr>
              <a:picLocks noChangeAspect="1"/>
            </p:cNvPicPr>
            <p:nvPr/>
          </p:nvPicPr>
          <p:blipFill>
            <a:blip r:embed="rId3">
              <a:clrChange>
                <a:clrFrom>
                  <a:srgbClr val="FFFFFF"/>
                </a:clrFrom>
                <a:clrTo>
                  <a:srgbClr val="FFFFFF">
                    <a:alpha val="0"/>
                  </a:srgbClr>
                </a:clrTo>
              </a:clrChange>
              <a:alphaModFix/>
              <a:duotone>
                <a:srgbClr val="EEECE1">
                  <a:shade val="45000"/>
                  <a:satMod val="135000"/>
                </a:srgbClr>
                <a:prstClr val="white"/>
              </a:duotone>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7492074" y="5670340"/>
              <a:ext cx="509367" cy="252759"/>
            </a:xfrm>
            <a:prstGeom prst="rect">
              <a:avLst/>
            </a:prstGeom>
          </p:spPr>
        </p:pic>
        <p:pic>
          <p:nvPicPr>
            <p:cNvPr id="130" name="图片 129"/>
            <p:cNvPicPr>
              <a:picLocks noChangeAspect="1"/>
            </p:cNvPicPr>
            <p:nvPr/>
          </p:nvPicPr>
          <p:blipFill>
            <a:blip r:embed="rId3">
              <a:clrChange>
                <a:clrFrom>
                  <a:srgbClr val="FFFFFF"/>
                </a:clrFrom>
                <a:clrTo>
                  <a:srgbClr val="FFFFFF">
                    <a:alpha val="0"/>
                  </a:srgbClr>
                </a:clrTo>
              </a:clrChange>
              <a:alphaModFix/>
              <a:duotone>
                <a:srgbClr val="EEECE1">
                  <a:shade val="45000"/>
                  <a:satMod val="135000"/>
                </a:srgbClr>
                <a:prstClr val="white"/>
              </a:duotone>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7492074" y="6202205"/>
              <a:ext cx="509367" cy="252759"/>
            </a:xfrm>
            <a:prstGeom prst="rect">
              <a:avLst/>
            </a:prstGeom>
          </p:spPr>
        </p:pic>
        <p:pic>
          <p:nvPicPr>
            <p:cNvPr id="131" name="图片 130"/>
            <p:cNvPicPr>
              <a:picLocks noChangeAspect="1"/>
            </p:cNvPicPr>
            <p:nvPr/>
          </p:nvPicPr>
          <p:blipFill>
            <a:blip r:embed="rId3">
              <a:clrChange>
                <a:clrFrom>
                  <a:srgbClr val="FFFFFF"/>
                </a:clrFrom>
                <a:clrTo>
                  <a:srgbClr val="FFFFFF">
                    <a:alpha val="0"/>
                  </a:srgbClr>
                </a:clrTo>
              </a:clrChange>
              <a:alphaModFix/>
              <a:duotone>
                <a:srgbClr val="EEECE1">
                  <a:shade val="45000"/>
                  <a:satMod val="135000"/>
                </a:srgbClr>
                <a:prstClr val="white"/>
              </a:duotone>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7492074" y="5936273"/>
              <a:ext cx="509367" cy="252759"/>
            </a:xfrm>
            <a:prstGeom prst="rect">
              <a:avLst/>
            </a:prstGeom>
          </p:spPr>
        </p:pic>
        <p:pic>
          <p:nvPicPr>
            <p:cNvPr id="132" name="图片 131"/>
            <p:cNvPicPr>
              <a:picLocks noChangeAspect="1"/>
            </p:cNvPicPr>
            <p:nvPr/>
          </p:nvPicPr>
          <p:blipFill>
            <a:blip r:embed="rId3">
              <a:clrChange>
                <a:clrFrom>
                  <a:srgbClr val="FFFFFF"/>
                </a:clrFrom>
                <a:clrTo>
                  <a:srgbClr val="FFFFFF">
                    <a:alpha val="0"/>
                  </a:srgbClr>
                </a:clrTo>
              </a:clrChange>
              <a:alphaModFix/>
              <a:duotone>
                <a:srgbClr val="EEECE1">
                  <a:shade val="45000"/>
                  <a:satMod val="135000"/>
                </a:srgbClr>
                <a:prstClr val="white"/>
              </a:duotone>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7492074" y="5426178"/>
              <a:ext cx="509367" cy="252759"/>
            </a:xfrm>
            <a:prstGeom prst="rect">
              <a:avLst/>
            </a:prstGeom>
          </p:spPr>
        </p:pic>
        <p:pic>
          <p:nvPicPr>
            <p:cNvPr id="134" name="图片 133"/>
            <p:cNvPicPr>
              <a:picLocks noChangeAspect="1"/>
            </p:cNvPicPr>
            <p:nvPr/>
          </p:nvPicPr>
          <p:blipFill>
            <a:blip r:embed="rId8">
              <a:clrChange>
                <a:clrFrom>
                  <a:srgbClr val="FFFFFF"/>
                </a:clrFrom>
                <a:clrTo>
                  <a:srgbClr val="FFFFFF">
                    <a:alpha val="0"/>
                  </a:srgbClr>
                </a:clrTo>
              </a:clrChange>
              <a:duotone>
                <a:srgbClr val="EEECE1">
                  <a:shade val="45000"/>
                  <a:satMod val="135000"/>
                </a:srgbClr>
                <a:prstClr val="white"/>
              </a:duotone>
              <a:extLst>
                <a:ext uri="{BEBA8EAE-BF5A-486C-A8C5-ECC9F3942E4B}">
                  <a14:imgProps xmlns:a14="http://schemas.microsoft.com/office/drawing/2010/main">
                    <a14:imgLayer r:embed="rId9">
                      <a14:imgEffect>
                        <a14:sharpenSoften amount="50000"/>
                      </a14:imgEffect>
                    </a14:imgLayer>
                  </a14:imgProps>
                </a:ext>
              </a:extLst>
            </a:blip>
            <a:stretch>
              <a:fillRect/>
            </a:stretch>
          </p:blipFill>
          <p:spPr>
            <a:xfrm>
              <a:off x="8066755" y="6171033"/>
              <a:ext cx="555568" cy="294487"/>
            </a:xfrm>
            <a:prstGeom prst="rect">
              <a:avLst/>
            </a:prstGeom>
          </p:spPr>
        </p:pic>
        <p:pic>
          <p:nvPicPr>
            <p:cNvPr id="135" name="图片 134"/>
            <p:cNvPicPr>
              <a:picLocks noChangeAspect="1"/>
            </p:cNvPicPr>
            <p:nvPr/>
          </p:nvPicPr>
          <p:blipFill>
            <a:blip r:embed="rId8">
              <a:clrChange>
                <a:clrFrom>
                  <a:srgbClr val="FFFFFF"/>
                </a:clrFrom>
                <a:clrTo>
                  <a:srgbClr val="FFFFFF">
                    <a:alpha val="0"/>
                  </a:srgbClr>
                </a:clrTo>
              </a:clrChange>
              <a:duotone>
                <a:srgbClr val="EEECE1">
                  <a:shade val="45000"/>
                  <a:satMod val="135000"/>
                </a:srgbClr>
                <a:prstClr val="white"/>
              </a:duotone>
              <a:extLst>
                <a:ext uri="{BEBA8EAE-BF5A-486C-A8C5-ECC9F3942E4B}">
                  <a14:imgProps xmlns:a14="http://schemas.microsoft.com/office/drawing/2010/main">
                    <a14:imgLayer r:embed="rId9">
                      <a14:imgEffect>
                        <a14:sharpenSoften amount="50000"/>
                      </a14:imgEffect>
                    </a14:imgLayer>
                  </a14:imgProps>
                </a:ext>
              </a:extLst>
            </a:blip>
            <a:stretch>
              <a:fillRect/>
            </a:stretch>
          </p:blipFill>
          <p:spPr>
            <a:xfrm>
              <a:off x="8066755" y="5876212"/>
              <a:ext cx="555568" cy="294487"/>
            </a:xfrm>
            <a:prstGeom prst="rect">
              <a:avLst/>
            </a:prstGeom>
          </p:spPr>
        </p:pic>
        <p:pic>
          <p:nvPicPr>
            <p:cNvPr id="136" name="图片 135"/>
            <p:cNvPicPr>
              <a:picLocks noChangeAspect="1"/>
            </p:cNvPicPr>
            <p:nvPr/>
          </p:nvPicPr>
          <p:blipFill>
            <a:blip r:embed="rId8">
              <a:clrChange>
                <a:clrFrom>
                  <a:srgbClr val="FFFFFF"/>
                </a:clrFrom>
                <a:clrTo>
                  <a:srgbClr val="FFFFFF">
                    <a:alpha val="0"/>
                  </a:srgbClr>
                </a:clrTo>
              </a:clrChange>
              <a:duotone>
                <a:srgbClr val="EEECE1">
                  <a:shade val="45000"/>
                  <a:satMod val="135000"/>
                </a:srgbClr>
                <a:prstClr val="white"/>
              </a:duotone>
              <a:extLst>
                <a:ext uri="{BEBA8EAE-BF5A-486C-A8C5-ECC9F3942E4B}">
                  <a14:imgProps xmlns:a14="http://schemas.microsoft.com/office/drawing/2010/main">
                    <a14:imgLayer r:embed="rId9">
                      <a14:imgEffect>
                        <a14:sharpenSoften amount="50000"/>
                      </a14:imgEffect>
                    </a14:imgLayer>
                  </a14:imgProps>
                </a:ext>
              </a:extLst>
            </a:blip>
            <a:stretch>
              <a:fillRect/>
            </a:stretch>
          </p:blipFill>
          <p:spPr>
            <a:xfrm>
              <a:off x="8071661" y="5581392"/>
              <a:ext cx="555568" cy="294487"/>
            </a:xfrm>
            <a:prstGeom prst="rect">
              <a:avLst/>
            </a:prstGeom>
          </p:spPr>
        </p:pic>
        <p:pic>
          <p:nvPicPr>
            <p:cNvPr id="137" name="图片 136"/>
            <p:cNvPicPr>
              <a:picLocks noChangeAspect="1"/>
            </p:cNvPicPr>
            <p:nvPr/>
          </p:nvPicPr>
          <p:blipFill>
            <a:blip r:embed="rId8">
              <a:clrChange>
                <a:clrFrom>
                  <a:srgbClr val="FFFFFF"/>
                </a:clrFrom>
                <a:clrTo>
                  <a:srgbClr val="FFFFFF">
                    <a:alpha val="0"/>
                  </a:srgbClr>
                </a:clrTo>
              </a:clrChange>
              <a:duotone>
                <a:srgbClr val="EEECE1">
                  <a:shade val="45000"/>
                  <a:satMod val="135000"/>
                </a:srgbClr>
                <a:prstClr val="white"/>
              </a:duotone>
              <a:extLst>
                <a:ext uri="{BEBA8EAE-BF5A-486C-A8C5-ECC9F3942E4B}">
                  <a14:imgProps xmlns:a14="http://schemas.microsoft.com/office/drawing/2010/main">
                    <a14:imgLayer r:embed="rId9">
                      <a14:imgEffect>
                        <a14:sharpenSoften amount="50000"/>
                      </a14:imgEffect>
                    </a14:imgLayer>
                  </a14:imgProps>
                </a:ext>
              </a:extLst>
            </a:blip>
            <a:stretch>
              <a:fillRect/>
            </a:stretch>
          </p:blipFill>
          <p:spPr>
            <a:xfrm>
              <a:off x="8068001" y="5301119"/>
              <a:ext cx="555568" cy="294487"/>
            </a:xfrm>
            <a:prstGeom prst="rect">
              <a:avLst/>
            </a:prstGeom>
          </p:spPr>
        </p:pic>
        <p:pic>
          <p:nvPicPr>
            <p:cNvPr id="138" name="图片 137"/>
            <p:cNvPicPr>
              <a:picLocks noChangeAspect="1"/>
            </p:cNvPicPr>
            <p:nvPr/>
          </p:nvPicPr>
          <p:blipFill>
            <a:blip r:embed="rId8">
              <a:clrChange>
                <a:clrFrom>
                  <a:srgbClr val="FFFFFF"/>
                </a:clrFrom>
                <a:clrTo>
                  <a:srgbClr val="FFFFFF">
                    <a:alpha val="0"/>
                  </a:srgbClr>
                </a:clrTo>
              </a:clrChange>
              <a:duotone>
                <a:srgbClr val="EEECE1">
                  <a:shade val="45000"/>
                  <a:satMod val="135000"/>
                </a:srgbClr>
                <a:prstClr val="white"/>
              </a:duotone>
              <a:extLst>
                <a:ext uri="{BEBA8EAE-BF5A-486C-A8C5-ECC9F3942E4B}">
                  <a14:imgProps xmlns:a14="http://schemas.microsoft.com/office/drawing/2010/main">
                    <a14:imgLayer r:embed="rId9">
                      <a14:imgEffect>
                        <a14:sharpenSoften amount="50000"/>
                      </a14:imgEffect>
                    </a14:imgLayer>
                  </a14:imgProps>
                </a:ext>
              </a:extLst>
            </a:blip>
            <a:stretch>
              <a:fillRect/>
            </a:stretch>
          </p:blipFill>
          <p:spPr>
            <a:xfrm>
              <a:off x="8068001" y="5006298"/>
              <a:ext cx="555568" cy="294487"/>
            </a:xfrm>
            <a:prstGeom prst="rect">
              <a:avLst/>
            </a:prstGeom>
          </p:spPr>
        </p:pic>
        <p:pic>
          <p:nvPicPr>
            <p:cNvPr id="143" name="图片 142"/>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9409335" y="6208903"/>
              <a:ext cx="608508" cy="285757"/>
            </a:xfrm>
            <a:prstGeom prst="rect">
              <a:avLst/>
            </a:prstGeom>
          </p:spPr>
        </p:pic>
        <p:pic>
          <p:nvPicPr>
            <p:cNvPr id="144" name="图片 143"/>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9409335" y="5975152"/>
              <a:ext cx="608508" cy="285757"/>
            </a:xfrm>
            <a:prstGeom prst="rect">
              <a:avLst/>
            </a:prstGeom>
          </p:spPr>
        </p:pic>
        <p:pic>
          <p:nvPicPr>
            <p:cNvPr id="145" name="图片 144"/>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9409335" y="5741402"/>
              <a:ext cx="608508" cy="285757"/>
            </a:xfrm>
            <a:prstGeom prst="rect">
              <a:avLst/>
            </a:prstGeom>
          </p:spPr>
        </p:pic>
        <p:pic>
          <p:nvPicPr>
            <p:cNvPr id="146" name="图片 145"/>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2">
                      <a14:imgEffect>
                        <a14:sharpenSoften amount="50000"/>
                      </a14:imgEffect>
                    </a14:imgLayer>
                  </a14:imgProps>
                </a:ext>
              </a:extLst>
            </a:blip>
            <a:stretch>
              <a:fillRect/>
            </a:stretch>
          </p:blipFill>
          <p:spPr>
            <a:xfrm>
              <a:off x="9409335" y="5507652"/>
              <a:ext cx="608508" cy="285757"/>
            </a:xfrm>
            <a:prstGeom prst="rect">
              <a:avLst/>
            </a:prstGeom>
          </p:spPr>
        </p:pic>
        <p:pic>
          <p:nvPicPr>
            <p:cNvPr id="141" name="图片 140"/>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9410953" y="5251776"/>
              <a:ext cx="608508" cy="285757"/>
            </a:xfrm>
            <a:prstGeom prst="rect">
              <a:avLst/>
            </a:prstGeom>
          </p:spPr>
        </p:pic>
        <p:pic>
          <p:nvPicPr>
            <p:cNvPr id="142" name="图片 141"/>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9410953" y="5018025"/>
              <a:ext cx="608508" cy="285757"/>
            </a:xfrm>
            <a:prstGeom prst="rect">
              <a:avLst/>
            </a:prstGeom>
          </p:spPr>
        </p:pic>
        <p:pic>
          <p:nvPicPr>
            <p:cNvPr id="148" name="图片 147"/>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9410953" y="4778542"/>
              <a:ext cx="608508" cy="285757"/>
            </a:xfrm>
            <a:prstGeom prst="rect">
              <a:avLst/>
            </a:prstGeom>
          </p:spPr>
        </p:pic>
        <p:pic>
          <p:nvPicPr>
            <p:cNvPr id="149" name="图片 148"/>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9410953" y="4544791"/>
              <a:ext cx="608508" cy="285757"/>
            </a:xfrm>
            <a:prstGeom prst="rect">
              <a:avLst/>
            </a:prstGeom>
          </p:spPr>
        </p:pic>
        <p:pic>
          <p:nvPicPr>
            <p:cNvPr id="150" name="图片 149"/>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5662078" y="6181041"/>
              <a:ext cx="608508" cy="285758"/>
            </a:xfrm>
            <a:prstGeom prst="rect">
              <a:avLst/>
            </a:prstGeom>
          </p:spPr>
        </p:pic>
        <p:pic>
          <p:nvPicPr>
            <p:cNvPr id="155" name="图片 154"/>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10091289" y="6197177"/>
              <a:ext cx="608508" cy="285757"/>
            </a:xfrm>
            <a:prstGeom prst="rect">
              <a:avLst/>
            </a:prstGeom>
          </p:spPr>
        </p:pic>
        <p:pic>
          <p:nvPicPr>
            <p:cNvPr id="156" name="图片 155"/>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10091289" y="5963426"/>
              <a:ext cx="608508" cy="285757"/>
            </a:xfrm>
            <a:prstGeom prst="rect">
              <a:avLst/>
            </a:prstGeom>
          </p:spPr>
        </p:pic>
        <p:pic>
          <p:nvPicPr>
            <p:cNvPr id="157" name="图片 156"/>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10091289" y="5729676"/>
              <a:ext cx="608508" cy="285757"/>
            </a:xfrm>
            <a:prstGeom prst="rect">
              <a:avLst/>
            </a:prstGeom>
          </p:spPr>
        </p:pic>
        <p:pic>
          <p:nvPicPr>
            <p:cNvPr id="158" name="图片 157"/>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2">
                      <a14:imgEffect>
                        <a14:sharpenSoften amount="50000"/>
                      </a14:imgEffect>
                    </a14:imgLayer>
                  </a14:imgProps>
                </a:ext>
              </a:extLst>
            </a:blip>
            <a:stretch>
              <a:fillRect/>
            </a:stretch>
          </p:blipFill>
          <p:spPr>
            <a:xfrm>
              <a:off x="10091289" y="5495926"/>
              <a:ext cx="608508" cy="285757"/>
            </a:xfrm>
            <a:prstGeom prst="rect">
              <a:avLst/>
            </a:prstGeom>
          </p:spPr>
        </p:pic>
        <p:pic>
          <p:nvPicPr>
            <p:cNvPr id="153" name="图片 152"/>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10092907" y="5240050"/>
              <a:ext cx="608508" cy="285757"/>
            </a:xfrm>
            <a:prstGeom prst="rect">
              <a:avLst/>
            </a:prstGeom>
          </p:spPr>
        </p:pic>
        <p:pic>
          <p:nvPicPr>
            <p:cNvPr id="154" name="图片 153"/>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10092907" y="5006299"/>
              <a:ext cx="608508" cy="285757"/>
            </a:xfrm>
            <a:prstGeom prst="rect">
              <a:avLst/>
            </a:prstGeom>
          </p:spPr>
        </p:pic>
        <p:pic>
          <p:nvPicPr>
            <p:cNvPr id="160" name="图片 159"/>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10092907" y="4766816"/>
              <a:ext cx="608508" cy="285757"/>
            </a:xfrm>
            <a:prstGeom prst="rect">
              <a:avLst/>
            </a:prstGeom>
          </p:spPr>
        </p:pic>
        <p:pic>
          <p:nvPicPr>
            <p:cNvPr id="161" name="图片 160"/>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10092907" y="4533065"/>
              <a:ext cx="608508" cy="285757"/>
            </a:xfrm>
            <a:prstGeom prst="rect">
              <a:avLst/>
            </a:prstGeom>
          </p:spPr>
        </p:pic>
        <p:pic>
          <p:nvPicPr>
            <p:cNvPr id="162" name="图片 161"/>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10091289" y="4259721"/>
              <a:ext cx="608508" cy="285757"/>
            </a:xfrm>
            <a:prstGeom prst="rect">
              <a:avLst/>
            </a:prstGeom>
          </p:spPr>
        </p:pic>
        <p:pic>
          <p:nvPicPr>
            <p:cNvPr id="167" name="图片 166"/>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8687237" y="6255177"/>
              <a:ext cx="608508" cy="285757"/>
            </a:xfrm>
            <a:prstGeom prst="rect">
              <a:avLst/>
            </a:prstGeom>
          </p:spPr>
        </p:pic>
        <p:pic>
          <p:nvPicPr>
            <p:cNvPr id="168" name="图片 167"/>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8687237" y="6021426"/>
              <a:ext cx="608508" cy="285757"/>
            </a:xfrm>
            <a:prstGeom prst="rect">
              <a:avLst/>
            </a:prstGeom>
          </p:spPr>
        </p:pic>
        <p:pic>
          <p:nvPicPr>
            <p:cNvPr id="169" name="图片 168"/>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8687237" y="5787676"/>
              <a:ext cx="608508" cy="285757"/>
            </a:xfrm>
            <a:prstGeom prst="rect">
              <a:avLst/>
            </a:prstGeom>
          </p:spPr>
        </p:pic>
        <p:pic>
          <p:nvPicPr>
            <p:cNvPr id="170" name="图片 169"/>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2">
                      <a14:imgEffect>
                        <a14:sharpenSoften amount="50000"/>
                      </a14:imgEffect>
                    </a14:imgLayer>
                  </a14:imgProps>
                </a:ext>
              </a:extLst>
            </a:blip>
            <a:stretch>
              <a:fillRect/>
            </a:stretch>
          </p:blipFill>
          <p:spPr>
            <a:xfrm>
              <a:off x="8687237" y="5553926"/>
              <a:ext cx="608508" cy="285757"/>
            </a:xfrm>
            <a:prstGeom prst="rect">
              <a:avLst/>
            </a:prstGeom>
          </p:spPr>
        </p:pic>
        <p:pic>
          <p:nvPicPr>
            <p:cNvPr id="165" name="图片 164"/>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8688855" y="5298050"/>
              <a:ext cx="608508" cy="285757"/>
            </a:xfrm>
            <a:prstGeom prst="rect">
              <a:avLst/>
            </a:prstGeom>
          </p:spPr>
        </p:pic>
        <p:pic>
          <p:nvPicPr>
            <p:cNvPr id="166" name="图片 165"/>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8688855" y="5064299"/>
              <a:ext cx="608508" cy="285757"/>
            </a:xfrm>
            <a:prstGeom prst="rect">
              <a:avLst/>
            </a:prstGeom>
          </p:spPr>
        </p:pic>
        <p:pic>
          <p:nvPicPr>
            <p:cNvPr id="172" name="图片 171"/>
            <p:cNvPicPr>
              <a:picLocks noChangeAspect="1"/>
            </p:cNvPicPr>
            <p:nvPr/>
          </p:nvPicPr>
          <p:blipFill>
            <a:blip r:embed="rId10">
              <a:clrChange>
                <a:clrFrom>
                  <a:srgbClr val="FEFCFE"/>
                </a:clrFrom>
                <a:clrTo>
                  <a:srgbClr val="FEFCFE">
                    <a:alpha val="0"/>
                  </a:srgbClr>
                </a:clrTo>
              </a:clrChange>
              <a:duotone>
                <a:srgbClr val="EEECE1">
                  <a:shade val="45000"/>
                  <a:satMod val="135000"/>
                </a:srgbClr>
                <a:prstClr val="white"/>
              </a:duotone>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8688855" y="4824816"/>
              <a:ext cx="608508" cy="285757"/>
            </a:xfrm>
            <a:prstGeom prst="rect">
              <a:avLst/>
            </a:prstGeom>
          </p:spPr>
        </p:pic>
        <p:pic>
          <p:nvPicPr>
            <p:cNvPr id="175" name="图片 174"/>
            <p:cNvPicPr>
              <a:picLocks noChangeAspect="1"/>
            </p:cNvPicPr>
            <p:nvPr/>
          </p:nvPicPr>
          <p:blipFill>
            <a:blip r:embed="rId3">
              <a:clrChange>
                <a:clrFrom>
                  <a:srgbClr val="FFFFFF"/>
                </a:clrFrom>
                <a:clrTo>
                  <a:srgbClr val="FFFFFF">
                    <a:alpha val="0"/>
                  </a:srgbClr>
                </a:clrTo>
              </a:clrChange>
              <a:alphaModFix/>
              <a:duotone>
                <a:srgbClr val="EEECE1">
                  <a:shade val="45000"/>
                  <a:satMod val="135000"/>
                </a:srgbClr>
                <a:prstClr val="white"/>
              </a:duotone>
              <a:extLst>
                <a:ext uri="{BEBA8EAE-BF5A-486C-A8C5-ECC9F3942E4B}">
                  <a14:imgProps xmlns:a14="http://schemas.microsoft.com/office/drawing/2010/main">
                    <a14:imgLayer r:embed="rId6">
                      <a14:imgEffect>
                        <a14:sharpenSoften amount="50000"/>
                      </a14:imgEffect>
                    </a14:imgLayer>
                  </a14:imgProps>
                </a:ext>
              </a:extLst>
            </a:blip>
            <a:stretch>
              <a:fillRect/>
            </a:stretch>
          </p:blipFill>
          <p:spPr>
            <a:xfrm>
              <a:off x="1404138" y="4262188"/>
              <a:ext cx="509367" cy="252759"/>
            </a:xfrm>
            <a:prstGeom prst="rect">
              <a:avLst/>
            </a:prstGeom>
          </p:spPr>
        </p:pic>
      </p:grpSp>
    </p:spTree>
    <p:extLst>
      <p:ext uri="{BB962C8B-B14F-4D97-AF65-F5344CB8AC3E}">
        <p14:creationId xmlns:p14="http://schemas.microsoft.com/office/powerpoint/2010/main" val="8517679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601663"/>
            <a:ext cx="10515600" cy="927489"/>
          </a:xfrm>
        </p:spPr>
        <p:txBody>
          <a:bodyPr/>
          <a:lstStyle/>
          <a:p>
            <a:r>
              <a:rPr lang="zh-CN" altLang="en-US" sz="2400" dirty="0"/>
              <a:t>经销商对中国未来汽车市场的信心存在区域差异</a:t>
            </a:r>
          </a:p>
        </p:txBody>
      </p:sp>
      <p:sp>
        <p:nvSpPr>
          <p:cNvPr id="10" name="灯片编号占位符 9"/>
          <p:cNvSpPr>
            <a:spLocks noGrp="1"/>
          </p:cNvSpPr>
          <p:nvPr>
            <p:ph type="sldNum" sz="quarter" idx="4"/>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B9E70E95-419F-409E-ADFB-2EE57791C866}" type="slidenum">
              <a:rPr kumimoji="0" lang="zh-CN" altLang="en-US" sz="1000" b="0" i="0" u="none" strike="noStrike" kern="1200" cap="none" spc="0" normalizeH="0" baseline="0" noProof="0" smtClean="0">
                <a:ln>
                  <a:noFill/>
                </a:ln>
                <a:solidFill>
                  <a:prstClr val="white"/>
                </a:solidFill>
                <a:effectLst/>
                <a:uLnTx/>
                <a:uFillTx/>
                <a:latin typeface="微软雅黑 Light"/>
                <a:ea typeface="微软雅黑 Light"/>
                <a:cs typeface="Arial"/>
              </a:rPr>
              <a:pPr marL="0" marR="0" lvl="0" indent="0" algn="ctr" defTabSz="457200" rtl="0" eaLnBrk="1" fontAlgn="auto" latinLnBrk="0" hangingPunct="1">
                <a:lnSpc>
                  <a:spcPct val="100000"/>
                </a:lnSpc>
                <a:spcBef>
                  <a:spcPts val="0"/>
                </a:spcBef>
                <a:spcAft>
                  <a:spcPts val="0"/>
                </a:spcAft>
                <a:buClrTx/>
                <a:buSzTx/>
                <a:buFontTx/>
                <a:buNone/>
                <a:tabLst/>
                <a:defRPr/>
              </a:pPr>
              <a:t>9</a:t>
            </a:fld>
            <a:endParaRPr kumimoji="0" lang="zh-CN" altLang="en-US" sz="1000" b="0" i="0" u="none" strike="noStrike" kern="1200" cap="none" spc="0" normalizeH="0" baseline="0" noProof="0">
              <a:ln>
                <a:noFill/>
              </a:ln>
              <a:solidFill>
                <a:prstClr val="white"/>
              </a:solidFill>
              <a:effectLst/>
              <a:uLnTx/>
              <a:uFillTx/>
              <a:latin typeface="微软雅黑 Light"/>
              <a:ea typeface="微软雅黑 Light"/>
              <a:cs typeface="Arial"/>
            </a:endParaRPr>
          </a:p>
        </p:txBody>
      </p:sp>
      <p:sp>
        <p:nvSpPr>
          <p:cNvPr id="7" name="页脚占位符 6">
            <a:extLst>
              <a:ext uri="{FF2B5EF4-FFF2-40B4-BE49-F238E27FC236}">
                <a16:creationId xmlns:a16="http://schemas.microsoft.com/office/drawing/2014/main" xmlns="" id="{4B6E5262-5AE0-4ADE-8F4F-FE8EDA4DC35E}"/>
              </a:ext>
            </a:extLst>
          </p:cNvPr>
          <p:cNvSpPr>
            <a:spLocks noGrp="1"/>
          </p:cNvSpPr>
          <p:nvPr>
            <p:ph type="ftr" sz="quarter" idx="3"/>
          </p:nvPr>
        </p:nvSpPr>
        <p:spPr/>
        <p:txBody>
          <a:bodyPr/>
          <a:lstStyle/>
          <a:p>
            <a:r>
              <a:rPr lang="en-US" altLang="zh-CN"/>
              <a:t>CADA</a:t>
            </a:r>
            <a:r>
              <a:rPr lang="en-US" altLang="zh-CN">
                <a:solidFill>
                  <a:srgbClr val="00B0F0"/>
                </a:solidFill>
              </a:rPr>
              <a:t>i</a:t>
            </a:r>
            <a:endParaRPr lang="zh-CN" altLang="en-US" dirty="0">
              <a:solidFill>
                <a:srgbClr val="00B0F0"/>
              </a:solidFill>
            </a:endParaRPr>
          </a:p>
        </p:txBody>
      </p:sp>
      <p:sp>
        <p:nvSpPr>
          <p:cNvPr id="3" name="文本框 2"/>
          <p:cNvSpPr txBox="1"/>
          <p:nvPr/>
        </p:nvSpPr>
        <p:spPr>
          <a:xfrm>
            <a:off x="838201" y="1820636"/>
            <a:ext cx="4560518" cy="2677656"/>
          </a:xfrm>
          <a:prstGeom prst="rect">
            <a:avLst/>
          </a:prstGeom>
          <a:noFill/>
        </p:spPr>
        <p:txBody>
          <a:bodyPr wrap="square" rtlCol="0">
            <a:spAutoFit/>
          </a:bodyPr>
          <a:lstStyle/>
          <a:p>
            <a:pPr marL="285750" indent="-285750">
              <a:lnSpc>
                <a:spcPct val="150000"/>
              </a:lnSpc>
              <a:buFont typeface="Wingdings" panose="05000000000000000000" pitchFamily="2" charset="2"/>
              <a:buChar char="ü"/>
            </a:pPr>
            <a:r>
              <a:rPr lang="zh-CN" altLang="en-US" sz="1600" dirty="0">
                <a:latin typeface="微软雅黑" panose="020B0503020204020204" pitchFamily="34" charset="-122"/>
                <a:ea typeface="微软雅黑" panose="020B0503020204020204" pitchFamily="34" charset="-122"/>
              </a:rPr>
              <a:t>信心程度高于全国平均值（</a:t>
            </a:r>
            <a:r>
              <a:rPr lang="en-US" altLang="zh-CN" sz="1600" dirty="0">
                <a:latin typeface="微软雅黑" panose="020B0503020204020204" pitchFamily="34" charset="-122"/>
                <a:ea typeface="微软雅黑" panose="020B0503020204020204" pitchFamily="34" charset="-122"/>
              </a:rPr>
              <a:t>8.33</a:t>
            </a:r>
            <a:r>
              <a:rPr lang="zh-CN" altLang="en-US" sz="1600" dirty="0">
                <a:latin typeface="微软雅黑" panose="020B0503020204020204" pitchFamily="34" charset="-122"/>
                <a:ea typeface="微软雅黑" panose="020B0503020204020204" pitchFamily="34" charset="-122"/>
              </a:rPr>
              <a:t>分）的省、市、自治区有</a:t>
            </a:r>
            <a:r>
              <a:rPr lang="en-US" altLang="zh-CN" sz="1600" dirty="0">
                <a:latin typeface="微软雅黑" panose="020B0503020204020204" pitchFamily="34" charset="-122"/>
                <a:ea typeface="微软雅黑" panose="020B0503020204020204" pitchFamily="34" charset="-122"/>
              </a:rPr>
              <a:t>15</a:t>
            </a:r>
            <a:r>
              <a:rPr lang="zh-CN" altLang="en-US" sz="1600" dirty="0">
                <a:latin typeface="微软雅黑" panose="020B0503020204020204" pitchFamily="34" charset="-122"/>
                <a:ea typeface="微软雅黑" panose="020B0503020204020204" pitchFamily="34" charset="-122"/>
              </a:rPr>
              <a:t>个</a:t>
            </a:r>
            <a:endParaRPr lang="en-US" altLang="zh-CN" sz="16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sz="1600" dirty="0">
                <a:latin typeface="微软雅黑" panose="020B0503020204020204" pitchFamily="34" charset="-122"/>
                <a:ea typeface="微软雅黑" panose="020B0503020204020204" pitchFamily="34" charset="-122"/>
              </a:rPr>
              <a:t>信心程度较高的省份有河北、天津、上海</a:t>
            </a:r>
            <a:r>
              <a:rPr lang="zh-CN" altLang="en-US" sz="1600" dirty="0" smtClean="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江西</a:t>
            </a:r>
            <a:r>
              <a:rPr lang="zh-CN" altLang="en-US" sz="1600" dirty="0" smtClean="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广东、新疆与青海，信心指数得分均在</a:t>
            </a:r>
            <a:r>
              <a:rPr lang="en-US" altLang="zh-CN" sz="1600" dirty="0">
                <a:latin typeface="微软雅黑" panose="020B0503020204020204" pitchFamily="34" charset="-122"/>
                <a:ea typeface="微软雅黑" panose="020B0503020204020204" pitchFamily="34" charset="-122"/>
              </a:rPr>
              <a:t>8.5</a:t>
            </a:r>
            <a:r>
              <a:rPr lang="zh-CN" altLang="en-US" sz="1600" dirty="0">
                <a:latin typeface="微软雅黑" panose="020B0503020204020204" pitchFamily="34" charset="-122"/>
                <a:ea typeface="微软雅黑" panose="020B0503020204020204" pitchFamily="34" charset="-122"/>
              </a:rPr>
              <a:t>分以上</a:t>
            </a:r>
            <a:endParaRPr lang="en-US" altLang="zh-CN" sz="16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sz="1600" dirty="0" smtClean="0">
                <a:latin typeface="微软雅黑" panose="020B0503020204020204" pitchFamily="34" charset="-122"/>
                <a:ea typeface="微软雅黑" panose="020B0503020204020204" pitchFamily="34" charset="-122"/>
              </a:rPr>
              <a:t>中西部</a:t>
            </a:r>
            <a:r>
              <a:rPr lang="zh-CN" altLang="en-US" sz="1600" dirty="0">
                <a:latin typeface="微软雅黑" panose="020B0503020204020204" pitchFamily="34" charset="-122"/>
                <a:ea typeface="微软雅黑" panose="020B0503020204020204" pitchFamily="34" charset="-122"/>
              </a:rPr>
              <a:t>和东北部部分省份信心程度相对偏低，信心指数得分低于</a:t>
            </a: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分</a:t>
            </a:r>
          </a:p>
        </p:txBody>
      </p:sp>
      <p:grpSp>
        <p:nvGrpSpPr>
          <p:cNvPr id="4" name="组合 3"/>
          <p:cNvGrpSpPr/>
          <p:nvPr/>
        </p:nvGrpSpPr>
        <p:grpSpPr>
          <a:xfrm>
            <a:off x="6096000" y="1808819"/>
            <a:ext cx="5634364" cy="4228726"/>
            <a:chOff x="3824287" y="1724025"/>
            <a:chExt cx="4543425" cy="3409950"/>
          </a:xfrm>
        </p:grpSpPr>
        <p:pic>
          <p:nvPicPr>
            <p:cNvPr id="8" name="Picture 34"/>
            <p:cNvPicPr>
              <a:picLocks noChangeAspect="1" noChangeArrowheads="1"/>
              <a:extLst>
                <a:ext uri="{84589F7E-364E-4C9E-8A38-B11213B215E9}">
                  <a14:cameraTool xmlns:a14="http://schemas.microsoft.com/office/drawing/2010/main" cellRange="$AO$10:$AT$30"/>
                </a:ext>
              </a:extLst>
            </p:cNvPicPr>
            <p:nvPr/>
          </p:nvPicPr>
          <p:blipFill>
            <a:blip r:embed="rId3"/>
            <a:srcRect/>
            <a:stretch>
              <a:fillRect/>
            </a:stretch>
          </p:blipFill>
          <p:spPr bwMode="auto">
            <a:xfrm>
              <a:off x="3824287" y="1724025"/>
              <a:ext cx="4543425" cy="3409950"/>
            </a:xfrm>
            <a:prstGeom prst="rect">
              <a:avLst/>
            </a:prstGeom>
            <a:noFill/>
            <a:ln w="9525">
              <a:solidFill>
                <a:srgbClr xmlns:mc="http://schemas.openxmlformats.org/markup-compatibility/2006" xmlns:a14="http://schemas.microsoft.com/office/drawing/2010/main" val="D7D7D2" mc:Ignorable="a14" a14:legacySpreadsheetColorIndex="58"/>
              </a:solidFill>
              <a:miter lim="800000"/>
              <a:headEnd/>
              <a:tailEnd/>
            </a:ln>
            <a:extLst>
              <a:ext uri="{909E8E84-426E-40DD-AFC4-6F175D3DCCD1}">
                <a14:hiddenFill xmlns:a14="http://schemas.microsoft.com/office/drawing/2010/main">
                  <a:solidFill>
                    <a:srgbClr xmlns:mc="http://schemas.openxmlformats.org/markup-compatibility/2006" val="DDDDDD" mc:Ignorable="a14" a14:legacySpreadsheetColorIndex="9"/>
                  </a:solidFill>
                </a14:hiddenFill>
              </a:ext>
            </a:extLst>
          </p:spPr>
        </p:pic>
        <p:sp>
          <p:nvSpPr>
            <p:cNvPr id="9" name="矩形 8"/>
            <p:cNvSpPr/>
            <p:nvPr/>
          </p:nvSpPr>
          <p:spPr bwMode="auto">
            <a:xfrm>
              <a:off x="7024687" y="4895850"/>
              <a:ext cx="1295400" cy="200025"/>
            </a:xfrm>
            <a:prstGeom prst="rect">
              <a:avLst/>
            </a:prstGeom>
            <a:solidFill>
              <a:sysClr val="window" lastClr="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ltLang="en-US"/>
            </a:p>
          </p:txBody>
        </p:sp>
      </p:grpSp>
    </p:spTree>
    <p:extLst>
      <p:ext uri="{BB962C8B-B14F-4D97-AF65-F5344CB8AC3E}">
        <p14:creationId xmlns:p14="http://schemas.microsoft.com/office/powerpoint/2010/main" val="8195398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CADA">
      <a:dk1>
        <a:srgbClr val="575769"/>
      </a:dk1>
      <a:lt1>
        <a:sysClr val="window" lastClr="FFFFFF"/>
      </a:lt1>
      <a:dk2>
        <a:srgbClr val="0F77A2"/>
      </a:dk2>
      <a:lt2>
        <a:srgbClr val="8B8B9F"/>
      </a:lt2>
      <a:accent1>
        <a:srgbClr val="2984C8"/>
      </a:accent1>
      <a:accent2>
        <a:srgbClr val="40A1DC"/>
      </a:accent2>
      <a:accent3>
        <a:srgbClr val="B6E2FA"/>
      </a:accent3>
      <a:accent4>
        <a:srgbClr val="BCECFF"/>
      </a:accent4>
      <a:accent5>
        <a:srgbClr val="617C8B"/>
      </a:accent5>
      <a:accent6>
        <a:srgbClr val="2FB5EC"/>
      </a:accent6>
      <a:hlink>
        <a:srgbClr val="FFFFFF"/>
      </a:hlink>
      <a:folHlink>
        <a:srgbClr val="575769"/>
      </a:folHlink>
    </a:clrScheme>
    <a:fontScheme name="CADA">
      <a:majorFont>
        <a:latin typeface="微软雅黑"/>
        <a:ea typeface="微软雅黑"/>
        <a:cs typeface="Arial"/>
      </a:majorFont>
      <a:minorFont>
        <a:latin typeface="微软雅黑 Light"/>
        <a:ea typeface="微软雅黑 Light"/>
        <a:cs typeface="Arial"/>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封面与过渡页​​">
  <a:themeElements>
    <a:clrScheme name="CADA">
      <a:dk1>
        <a:srgbClr val="575769"/>
      </a:dk1>
      <a:lt1>
        <a:sysClr val="window" lastClr="FFFFFF"/>
      </a:lt1>
      <a:dk2>
        <a:srgbClr val="0F77A2"/>
      </a:dk2>
      <a:lt2>
        <a:srgbClr val="8B8B9F"/>
      </a:lt2>
      <a:accent1>
        <a:srgbClr val="2984C8"/>
      </a:accent1>
      <a:accent2>
        <a:srgbClr val="40A1DC"/>
      </a:accent2>
      <a:accent3>
        <a:srgbClr val="B6E2FA"/>
      </a:accent3>
      <a:accent4>
        <a:srgbClr val="BCECFF"/>
      </a:accent4>
      <a:accent5>
        <a:srgbClr val="617C8B"/>
      </a:accent5>
      <a:accent6>
        <a:srgbClr val="2FB5EC"/>
      </a:accent6>
      <a:hlink>
        <a:srgbClr val="FFFFFF"/>
      </a:hlink>
      <a:folHlink>
        <a:srgbClr val="575769"/>
      </a:folHlink>
    </a:clrScheme>
    <a:fontScheme name="佳典至华模板">
      <a:majorFont>
        <a:latin typeface="微软雅黑"/>
        <a:ea typeface="微软雅黑"/>
        <a:cs typeface="Arial"/>
      </a:majorFont>
      <a:minorFont>
        <a:latin typeface="微软雅黑 Light"/>
        <a:ea typeface="微软雅黑 Light"/>
        <a:cs typeface="Arial"/>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21207</TotalTime>
  <Words>1928</Words>
  <Application>Microsoft Office PowerPoint</Application>
  <PresentationFormat>宽屏</PresentationFormat>
  <Paragraphs>143</Paragraphs>
  <Slides>16</Slides>
  <Notes>4</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16</vt:i4>
      </vt:variant>
    </vt:vector>
  </HeadingPairs>
  <TitlesOfParts>
    <vt:vector size="30" baseType="lpstr">
      <vt:lpstr>Arial Unicode MS</vt:lpstr>
      <vt:lpstr>HY견고딕</vt:lpstr>
      <vt:lpstr>仿宋</vt:lpstr>
      <vt:lpstr>华文细黑</vt:lpstr>
      <vt:lpstr>宋体</vt:lpstr>
      <vt:lpstr>微软雅黑</vt:lpstr>
      <vt:lpstr>微软雅黑 Light</vt:lpstr>
      <vt:lpstr>Arial</vt:lpstr>
      <vt:lpstr>Calibri</vt:lpstr>
      <vt:lpstr>Verdana</vt:lpstr>
      <vt:lpstr>Wingdings</vt:lpstr>
      <vt:lpstr>Wingdings 3</vt:lpstr>
      <vt:lpstr>Office 主题​​</vt:lpstr>
      <vt:lpstr>1_封面与过渡页​​</vt:lpstr>
      <vt:lpstr>汽车品牌经销商信心指数研究 </vt:lpstr>
      <vt:lpstr>目录</vt:lpstr>
      <vt:lpstr>经销商信心指数研究体系</vt:lpstr>
      <vt:lpstr>汽车品牌信心指数的意义与价值</vt:lpstr>
      <vt:lpstr>信心指数研究从经销商视角出发，通过广泛的信息收集和情况调研，利用科学的数学模型，通过九大环节46个细分指标，客观公正地反映经销商与汽车厂商合作态势及对未来的预期，促进厂/商协同解决问题，从而达到经销商能够“长期持续稳定地盈利”的经营宗旨</vt:lpstr>
      <vt:lpstr>样本回收</vt:lpstr>
      <vt:lpstr>经销商综合信心指数</vt:lpstr>
      <vt:lpstr>2017上半年经销商对中国未来汽车市场的信心指数为8.33</vt:lpstr>
      <vt:lpstr>经销商对中国未来汽车市场的信心存在区域差异</vt:lpstr>
      <vt:lpstr>按照国别来看，经销商对日系品牌市场信心程度最高；对韩系品牌的信心程度降至冰点</vt:lpstr>
      <vt:lpstr>从影响信心指数的九大环节来看，经销商对员工人员稳定性和厂商金融支持的信心程度最高；而对品牌的盈利潜力和市场风险控制方面的信心明显不足</vt:lpstr>
      <vt:lpstr>经销商经营的5个核心角色来看，总经理、销售经理、市场经理对未来最没有信心；财务经理和服务经理的信心程度相对较高</vt:lpstr>
      <vt:lpstr>对主流汽车品牌信心指数得分标记“红绿灯”，体现不同品牌的信心程度</vt:lpstr>
      <vt:lpstr>经销商的建言献策</vt:lpstr>
      <vt:lpstr>来自经销商的心声</vt:lpstr>
      <vt:lpstr>欢迎关注我们的微信公众号</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李贺</dc:creator>
  <cp:lastModifiedBy>Microsoft</cp:lastModifiedBy>
  <cp:revision>1928</cp:revision>
  <dcterms:created xsi:type="dcterms:W3CDTF">2016-09-22T14:58:27Z</dcterms:created>
  <dcterms:modified xsi:type="dcterms:W3CDTF">2017-07-12T05:57:40Z</dcterms:modified>
</cp:coreProperties>
</file>